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9" r:id="rId5"/>
    <p:sldId id="265" r:id="rId6"/>
    <p:sldId id="261" r:id="rId7"/>
    <p:sldId id="262" r:id="rId8"/>
    <p:sldId id="263" r:id="rId9"/>
    <p:sldId id="264" r:id="rId10"/>
    <p:sldId id="266" r:id="rId11"/>
    <p:sldId id="258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63B5-AE1D-409D-BA20-E3DFC5085E7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DB434-2CBA-40DC-ACCD-84C7DB08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8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schildren.org/2022-candidate-forum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https://www.michiganschildren.org/2022-candidate-forums/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B434-2CBA-40DC-ACCD-84C7DB0890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7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let’s to the panelist for our</a:t>
            </a:r>
            <a:r>
              <a:rPr lang="en-US" baseline="0" dirty="0"/>
              <a:t> Panel Talk.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B434-2CBA-40DC-ACCD-84C7DB0890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final thought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B434-2CBA-40DC-ACCD-84C7DB0890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0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detroit-champions-for-hope-candidate-forum-tickets-42067609251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KidSpeak, ParentSpeak, Candidates Listen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Michigan’s Children Lunch &amp; Learn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September 21,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83" y="258105"/>
            <a:ext cx="3133843" cy="1512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70" y="4830278"/>
            <a:ext cx="1405468" cy="140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54380"/>
            <a:ext cx="8893992" cy="9145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Children’s Center Candidate Forum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9" y="1146721"/>
            <a:ext cx="6796953" cy="290729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796" y="4131768"/>
            <a:ext cx="5999383" cy="2617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50" y="4054011"/>
            <a:ext cx="37640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Detroit</a:t>
            </a:r>
          </a:p>
          <a:p>
            <a:r>
              <a:rPr lang="en-US" sz="1400" b="1" dirty="0"/>
              <a:t>July 2022</a:t>
            </a:r>
          </a:p>
          <a:p>
            <a:endParaRPr lang="en-US" sz="1400" dirty="0"/>
          </a:p>
          <a:p>
            <a:r>
              <a:rPr lang="en-US" sz="1400" b="1" dirty="0"/>
              <a:t>Sponsors:</a:t>
            </a:r>
            <a:r>
              <a:rPr lang="en-US" sz="1400" dirty="0"/>
              <a:t> </a:t>
            </a:r>
            <a:r>
              <a:rPr lang="en-US" sz="1400" i="1" dirty="0"/>
              <a:t>The Children’s Center,</a:t>
            </a:r>
            <a:br>
              <a:rPr lang="en-US" sz="1400" i="1" dirty="0"/>
            </a:br>
            <a:r>
              <a:rPr lang="en-US" sz="1400" i="1" dirty="0"/>
              <a:t>The Children’s Center Youth Advisory Council,</a:t>
            </a:r>
            <a:br>
              <a:rPr lang="en-US" sz="1400" i="1" dirty="0"/>
            </a:br>
            <a:r>
              <a:rPr lang="en-US" sz="1400" i="1" dirty="0"/>
              <a:t>The Children’s Center Family Success Center,</a:t>
            </a:r>
          </a:p>
          <a:p>
            <a:r>
              <a:rPr lang="en-US" sz="1400" i="1" dirty="0"/>
              <a:t>Michigan’s Children</a:t>
            </a:r>
          </a:p>
          <a:p>
            <a:endParaRPr lang="en-US" sz="1400" i="1" dirty="0"/>
          </a:p>
          <a:p>
            <a:r>
              <a:rPr lang="en-US" sz="1400" b="1" dirty="0"/>
              <a:t>Candidate Races:</a:t>
            </a:r>
            <a:r>
              <a:rPr lang="en-US" sz="1400" dirty="0"/>
              <a:t> Newly redrawn 13th Congressional, 8th State Senate, 8th State House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0980" y="288036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https://www.michiganschildren.org/2022-candidate-forums/childrens-center-candidate-forum/</a:t>
            </a:r>
          </a:p>
        </p:txBody>
      </p:sp>
    </p:spTree>
    <p:extLst>
      <p:ext uri="{BB962C8B-B14F-4D97-AF65-F5344CB8AC3E}">
        <p14:creationId xmlns:p14="http://schemas.microsoft.com/office/powerpoint/2010/main" val="154875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0"/>
            <a:ext cx="8769910" cy="5978769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tx1"/>
                </a:solidFill>
              </a:rPr>
              <a:t>Introduction: Matt Gillard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t="4830" r="11525" b="16246"/>
          <a:stretch/>
        </p:blipFill>
        <p:spPr>
          <a:xfrm>
            <a:off x="7221173" y="345077"/>
            <a:ext cx="2052829" cy="2860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091" y="1246909"/>
            <a:ext cx="6717081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Purpose of Youth-led, Parent-led candidate forums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Opportunity to learn where candidates stand on issues; do they represent your views?</a:t>
            </a:r>
          </a:p>
          <a:p>
            <a:endParaRPr lang="en-US" i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2060"/>
                </a:solidFill>
              </a:rPr>
              <a:t>Opportunity for participants to share their perspectives, knowledge, expertise with candidates 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Benefits of Youth-led, Parent-led candidate forums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For democracy to work, all voices are important. Diversity of opinions lead to better solutions to today’s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They remind elected leaders that solutions are often from the community they serve.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By educating candidates &amp; ourselves about issues affecting kids and families in Michigan, we stand a better chance of getting them to champion those causes.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8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761" y="0"/>
            <a:ext cx="9999352" cy="6857999"/>
          </a:xfrm>
        </p:spPr>
        <p:txBody>
          <a:bodyPr>
            <a:normAutofit/>
          </a:bodyPr>
          <a:lstStyle/>
          <a:p>
            <a:pPr algn="ctr"/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0"/>
            <a:ext cx="1147689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2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73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294409"/>
            <a:ext cx="9512135" cy="536764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400" b="1" dirty="0"/>
              <a:t> </a:t>
            </a:r>
            <a:r>
              <a:rPr lang="en-US" sz="4600" b="1" dirty="0">
                <a:solidFill>
                  <a:schemeClr val="tx2"/>
                </a:solidFill>
              </a:rPr>
              <a:t>Welcome</a:t>
            </a:r>
            <a:r>
              <a:rPr lang="en-US" sz="4600" dirty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4600" dirty="0">
                <a:solidFill>
                  <a:schemeClr val="tx2"/>
                </a:solidFill>
              </a:rPr>
              <a:t> </a:t>
            </a:r>
            <a:r>
              <a:rPr lang="en-US" sz="4600" b="1" dirty="0">
                <a:solidFill>
                  <a:schemeClr val="tx2"/>
                </a:solidFill>
              </a:rPr>
              <a:t>Teri Banas</a:t>
            </a:r>
            <a:r>
              <a:rPr lang="en-US" sz="4600" dirty="0">
                <a:solidFill>
                  <a:schemeClr val="tx2"/>
                </a:solidFill>
              </a:rPr>
              <a:t>, </a:t>
            </a:r>
            <a:r>
              <a:rPr lang="en-US" sz="4600" i="1" dirty="0">
                <a:solidFill>
                  <a:schemeClr val="tx2"/>
                </a:solidFill>
              </a:rPr>
              <a:t>Director of Programs &amp; Communications, Michigan’s Children</a:t>
            </a:r>
          </a:p>
          <a:p>
            <a:pPr lvl="2">
              <a:lnSpc>
                <a:spcPct val="90000"/>
              </a:lnSpc>
            </a:pPr>
            <a:r>
              <a:rPr lang="en-US" sz="4400" i="1" dirty="0">
                <a:solidFill>
                  <a:schemeClr val="tx2"/>
                </a:solidFill>
              </a:rPr>
              <a:t>Brief Overview, Michigan’s Children’s Candidate Forums in 2022 </a:t>
            </a:r>
            <a:endParaRPr lang="en-US" sz="4400" dirty="0">
              <a:solidFill>
                <a:schemeClr val="tx2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4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600" b="1" dirty="0">
                <a:solidFill>
                  <a:schemeClr val="tx2"/>
                </a:solidFill>
              </a:rPr>
              <a:t> Introduction</a:t>
            </a:r>
          </a:p>
          <a:p>
            <a:pPr lvl="1">
              <a:lnSpc>
                <a:spcPct val="90000"/>
              </a:lnSpc>
            </a:pPr>
            <a:r>
              <a:rPr lang="en-US" sz="4600" b="1" dirty="0">
                <a:solidFill>
                  <a:schemeClr val="tx2"/>
                </a:solidFill>
              </a:rPr>
              <a:t> Matt Gillard</a:t>
            </a:r>
            <a:r>
              <a:rPr lang="en-US" sz="4600" dirty="0">
                <a:solidFill>
                  <a:schemeClr val="tx2"/>
                </a:solidFill>
              </a:rPr>
              <a:t>, </a:t>
            </a:r>
            <a:r>
              <a:rPr lang="en-US" sz="4600" i="1" dirty="0">
                <a:solidFill>
                  <a:schemeClr val="tx2"/>
                </a:solidFill>
              </a:rPr>
              <a:t>President &amp; CEO, Michigan’s Children</a:t>
            </a:r>
          </a:p>
          <a:p>
            <a:pPr lvl="2">
              <a:lnSpc>
                <a:spcPct val="90000"/>
              </a:lnSpc>
            </a:pPr>
            <a:r>
              <a:rPr lang="en-US" sz="4400" i="1" dirty="0">
                <a:solidFill>
                  <a:schemeClr val="tx2"/>
                </a:solidFill>
              </a:rPr>
              <a:t>Why Michigan’s Children partners with local groups to sponsor youth-led, family-led forums</a:t>
            </a:r>
          </a:p>
          <a:p>
            <a:pPr lvl="1">
              <a:lnSpc>
                <a:spcPct val="90000"/>
              </a:lnSpc>
            </a:pPr>
            <a:endParaRPr lang="en-US" sz="4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600" b="1" dirty="0">
                <a:solidFill>
                  <a:schemeClr val="tx2"/>
                </a:solidFill>
              </a:rPr>
              <a:t> Panel Talk: Forum Partners Speak</a:t>
            </a:r>
            <a:r>
              <a:rPr lang="en-US" sz="4600" dirty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4600" b="1" dirty="0">
                <a:solidFill>
                  <a:schemeClr val="tx2"/>
                </a:solidFill>
              </a:rPr>
              <a:t>Aubrey Gilliland, </a:t>
            </a:r>
            <a:r>
              <a:rPr lang="en-US" sz="4600" i="1" dirty="0">
                <a:solidFill>
                  <a:schemeClr val="tx2"/>
                </a:solidFill>
              </a:rPr>
              <a:t>Project Coordinator, The Children’s Center</a:t>
            </a:r>
          </a:p>
          <a:p>
            <a:pPr lvl="1">
              <a:lnSpc>
                <a:spcPct val="90000"/>
              </a:lnSpc>
            </a:pPr>
            <a:r>
              <a:rPr lang="en-US" sz="4600" b="1" dirty="0">
                <a:solidFill>
                  <a:schemeClr val="tx2"/>
                </a:solidFill>
              </a:rPr>
              <a:t>Laura Lefever, </a:t>
            </a:r>
            <a:r>
              <a:rPr lang="en-US" sz="4600" i="1" dirty="0">
                <a:solidFill>
                  <a:schemeClr val="tx2"/>
                </a:solidFill>
              </a:rPr>
              <a:t>Director, Community Projects, The Children’s Center</a:t>
            </a:r>
          </a:p>
          <a:p>
            <a:pPr lvl="1">
              <a:lnSpc>
                <a:spcPct val="90000"/>
              </a:lnSpc>
            </a:pPr>
            <a:r>
              <a:rPr lang="en-US" sz="4600" b="1" dirty="0">
                <a:solidFill>
                  <a:schemeClr val="tx2"/>
                </a:solidFill>
              </a:rPr>
              <a:t>Sarah Britton, </a:t>
            </a:r>
            <a:r>
              <a:rPr lang="en-US" sz="4600" i="1" dirty="0">
                <a:solidFill>
                  <a:schemeClr val="tx2"/>
                </a:solidFill>
              </a:rPr>
              <a:t>Director of Prevention and Re-Entry Services, Peckham Inc.</a:t>
            </a:r>
          </a:p>
          <a:p>
            <a:pPr lvl="1">
              <a:lnSpc>
                <a:spcPct val="90000"/>
              </a:lnSpc>
            </a:pPr>
            <a:r>
              <a:rPr lang="en-US" sz="4600" b="1" dirty="0">
                <a:solidFill>
                  <a:schemeClr val="tx2"/>
                </a:solidFill>
              </a:rPr>
              <a:t>Kathy Szenda Wilson, </a:t>
            </a:r>
            <a:r>
              <a:rPr lang="en-US" sz="4600" i="1" dirty="0">
                <a:solidFill>
                  <a:schemeClr val="tx2"/>
                </a:solidFill>
              </a:rPr>
              <a:t>Co-Executive Director, Pulse @ W.E Upjohn Institute for      Employment Research</a:t>
            </a:r>
          </a:p>
          <a:p>
            <a:pPr lvl="1">
              <a:lnSpc>
                <a:spcPct val="90000"/>
              </a:lnSpc>
            </a:pPr>
            <a:endParaRPr lang="en-US" sz="46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600" dirty="0">
                <a:solidFill>
                  <a:schemeClr val="tx2"/>
                </a:solidFill>
              </a:rPr>
              <a:t>  </a:t>
            </a:r>
            <a:r>
              <a:rPr lang="en-US" sz="4600" b="1" dirty="0">
                <a:solidFill>
                  <a:schemeClr val="tx2"/>
                </a:solidFill>
              </a:rPr>
              <a:t>Q/A:  Audience questions</a:t>
            </a:r>
          </a:p>
          <a:p>
            <a:pPr>
              <a:lnSpc>
                <a:spcPct val="90000"/>
              </a:lnSpc>
            </a:pPr>
            <a:endParaRPr lang="en-US" sz="46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600" b="1" dirty="0">
                <a:solidFill>
                  <a:schemeClr val="tx2"/>
                </a:solidFill>
              </a:rPr>
              <a:t> 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1" y="194310"/>
            <a:ext cx="8896812" cy="924712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Meet our Guest Panelists</a:t>
            </a:r>
          </a:p>
        </p:txBody>
      </p:sp>
      <p:pic>
        <p:nvPicPr>
          <p:cNvPr id="4" name="Content Placeholder 3" descr="https://mcusercontent.com/aac06e4f230172d09a832174b/images/cbff902a-f39c-ba25-4ac4-d2f0ca4ce44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9" y="1391008"/>
            <a:ext cx="1464100" cy="16631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4549" y="3326130"/>
            <a:ext cx="1589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Aubrey Gilliland, </a:t>
            </a:r>
            <a:br>
              <a:rPr lang="en-US" dirty="0"/>
            </a:br>
            <a:r>
              <a:rPr lang="en-US" i="1" dirty="0"/>
              <a:t>Project Coordinator, </a:t>
            </a:r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b="1" dirty="0"/>
              <a:t> Children's Center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https://mcusercontent.com/aac06e4f230172d09a832174b/images/12ddb223-6844-dc8a-2813-6cf97acddc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16" y="1240302"/>
            <a:ext cx="1460367" cy="17735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70816" y="3326131"/>
            <a:ext cx="16487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Laura Lefever,</a:t>
            </a:r>
            <a:br>
              <a:rPr lang="en-US" dirty="0"/>
            </a:br>
            <a:r>
              <a:rPr lang="en-US" i="1" dirty="0"/>
              <a:t>Director-Community Projects,</a:t>
            </a:r>
            <a:br>
              <a:rPr lang="en-US" dirty="0"/>
            </a:br>
            <a:r>
              <a:rPr lang="en-US" b="1" dirty="0"/>
              <a:t>The Children's Center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 descr="https://mcusercontent.com/aac06e4f230172d09a832174b/images/7f247e15-0120-1bba-898b-37ec5001bcd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66" y="1240302"/>
            <a:ext cx="142875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732066" y="3326130"/>
            <a:ext cx="1470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Sarah Britton,</a:t>
            </a:r>
            <a:br>
              <a:rPr lang="en-US" dirty="0"/>
            </a:br>
            <a:r>
              <a:rPr lang="en-US" i="1" dirty="0"/>
              <a:t>Director of Prevention &amp; </a:t>
            </a:r>
            <a:r>
              <a:rPr lang="en-US" i="1" dirty="0" err="1"/>
              <a:t>ReEntry</a:t>
            </a:r>
            <a:r>
              <a:rPr lang="en-US" i="1" dirty="0"/>
              <a:t> Services,</a:t>
            </a:r>
            <a:br>
              <a:rPr lang="en-US" dirty="0"/>
            </a:br>
            <a:r>
              <a:rPr lang="en-US" b="1" dirty="0"/>
              <a:t>Peckham Inc.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 descr="https://mcusercontent.com/aac06e4f230172d09a832174b/images/f6095c23-b945-4a3f-903f-f40fec8aa8a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99" y="1286234"/>
            <a:ext cx="1410311" cy="17920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108825" y="3473921"/>
            <a:ext cx="181504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dirty="0">
                <a:solidFill>
                  <a:srgbClr val="43404D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  </a:t>
            </a:r>
            <a:endParaRPr lang="en-US" dirty="0">
              <a:effectLst/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1700" y="3326130"/>
            <a:ext cx="1675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Kathy Szenda Wilson, </a:t>
            </a:r>
            <a:r>
              <a:rPr lang="en-US" i="1" dirty="0"/>
              <a:t>Co-Executive Director, </a:t>
            </a:r>
            <a:r>
              <a:rPr lang="en-US" b="1" dirty="0"/>
              <a:t>Pulse @ the W.E. Upjohn Institute for Employment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15096" y="6472051"/>
            <a:ext cx="838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You’ll hear from them soon!</a:t>
            </a:r>
          </a:p>
        </p:txBody>
      </p:sp>
    </p:spTree>
    <p:extLst>
      <p:ext uri="{BB962C8B-B14F-4D97-AF65-F5344CB8AC3E}">
        <p14:creationId xmlns:p14="http://schemas.microsoft.com/office/powerpoint/2010/main" val="380951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58" y="80010"/>
            <a:ext cx="10937174" cy="914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Overview: Michigan’s Children 2022 Election Cycle Forums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770" y="994410"/>
            <a:ext cx="11064240" cy="5863589"/>
          </a:xfrm>
        </p:spPr>
        <p:txBody>
          <a:bodyPr/>
          <a:lstStyle/>
          <a:p>
            <a:r>
              <a:rPr lang="en-US" sz="2000" b="1" u="sng" dirty="0"/>
              <a:t>Four election cycles </a:t>
            </a:r>
            <a:r>
              <a:rPr lang="en-US" sz="2000" dirty="0"/>
              <a:t>of candidate forums featuring youth and parent voices</a:t>
            </a:r>
          </a:p>
          <a:p>
            <a:r>
              <a:rPr lang="en-US" sz="2000" dirty="0"/>
              <a:t>Young people from </a:t>
            </a:r>
            <a:r>
              <a:rPr lang="en-US" sz="2000" b="1" u="sng" dirty="0"/>
              <a:t>foster care, afterschool programs, court-involvement</a:t>
            </a:r>
            <a:r>
              <a:rPr lang="en-US" sz="2000" dirty="0"/>
              <a:t> have contributed to forums in which candidates were pressed to understand the challenges and needs of these populations.</a:t>
            </a:r>
          </a:p>
          <a:p>
            <a:r>
              <a:rPr lang="en-US" sz="2000" dirty="0"/>
              <a:t>Adult voices have taken stage too, talking about </a:t>
            </a:r>
            <a:r>
              <a:rPr lang="en-US" sz="2000" b="1" u="sng" dirty="0"/>
              <a:t>kinship care, adult education and family prosperity, and child care.</a:t>
            </a:r>
            <a:endParaRPr lang="en-US" sz="2000" b="1" dirty="0"/>
          </a:p>
          <a:p>
            <a:r>
              <a:rPr lang="en-US" sz="2000" dirty="0"/>
              <a:t>This year, four and soon five of our forums will be </a:t>
            </a:r>
            <a:r>
              <a:rPr lang="en-US" sz="2000" b="1" u="sng" dirty="0"/>
              <a:t>early childhood focused </a:t>
            </a:r>
            <a:r>
              <a:rPr lang="en-US" sz="2000" dirty="0"/>
              <a:t>with support from our partners at </a:t>
            </a:r>
            <a:r>
              <a:rPr lang="en-US" sz="2000" u="sng" dirty="0"/>
              <a:t>Think Babies Michigan</a:t>
            </a:r>
            <a:r>
              <a:rPr lang="en-US" sz="2000" dirty="0"/>
              <a:t>.</a:t>
            </a:r>
          </a:p>
          <a:p>
            <a:r>
              <a:rPr lang="en-US" sz="2000" dirty="0"/>
              <a:t>All of these special focuses are designed to help potential lawmakers learn more about topics we hope they will become educated about, and </a:t>
            </a:r>
            <a:r>
              <a:rPr lang="en-US" sz="2000" b="1" u="sng" dirty="0"/>
              <a:t>willing to champion</a:t>
            </a:r>
            <a:r>
              <a:rPr lang="en-US" sz="2000" dirty="0"/>
              <a:t>.</a:t>
            </a:r>
          </a:p>
          <a:p>
            <a:r>
              <a:rPr lang="en-US" sz="2000" dirty="0"/>
              <a:t>The voices of our forum participants are really the stars of the show for their </a:t>
            </a:r>
            <a:r>
              <a:rPr lang="en-US" sz="2000" b="1" u="sng" dirty="0"/>
              <a:t>authentic voices and real-world experiences.</a:t>
            </a:r>
          </a:p>
          <a:p>
            <a:endParaRPr lang="en-US" sz="2000" b="1" u="sng" dirty="0"/>
          </a:p>
          <a:p>
            <a:r>
              <a:rPr lang="en-US" sz="2000" i="1" dirty="0">
                <a:solidFill>
                  <a:srgbClr val="0070C0"/>
                </a:solidFill>
              </a:rPr>
              <a:t>Take a look at our forums and partners next week.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5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60" y="281355"/>
            <a:ext cx="9250847" cy="10433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Michigan youth asking questions, lawmakers respond: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 “It encouraged me to vote when I can”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1" y="1630069"/>
            <a:ext cx="7821116" cy="4201111"/>
          </a:xfrm>
        </p:spPr>
      </p:pic>
      <p:sp>
        <p:nvSpPr>
          <p:cNvPr id="6" name="TextBox 5"/>
          <p:cNvSpPr txBox="1"/>
          <p:nvPr/>
        </p:nvSpPr>
        <p:spPr>
          <a:xfrm>
            <a:off x="703386" y="6136540"/>
            <a:ext cx="894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https://www.wilx.com/2022/09/20/michigan-youth-asking-questions-lawmakers-respond/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6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80010"/>
            <a:ext cx="8828232" cy="86868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Next Week’s Candidate Forums . . 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7" y="920492"/>
            <a:ext cx="4308803" cy="5571728"/>
          </a:xfrm>
        </p:spPr>
      </p:pic>
      <p:sp>
        <p:nvSpPr>
          <p:cNvPr id="5" name="TextBox 4"/>
          <p:cNvSpPr txBox="1"/>
          <p:nvPr/>
        </p:nvSpPr>
        <p:spPr>
          <a:xfrm>
            <a:off x="5258107" y="1062990"/>
            <a:ext cx="510890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Parent-led Forum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Hashtag</a:t>
            </a:r>
            <a:r>
              <a:rPr lang="en-US" dirty="0"/>
              <a:t>: #resourceconnectionsforum2022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Date: </a:t>
            </a:r>
            <a:r>
              <a:rPr lang="en-US" b="1" dirty="0"/>
              <a:t>Monday, Sept. 26, 2022 (1-3 pm)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Venue: </a:t>
            </a:r>
            <a:r>
              <a:rPr lang="en-US" b="1" dirty="0"/>
              <a:t>Zoom call </a:t>
            </a:r>
            <a:r>
              <a:rPr lang="en-US" b="1" i="1" dirty="0"/>
              <a:t>(see link below)</a:t>
            </a:r>
            <a:endParaRPr lang="en-US" i="1" dirty="0"/>
          </a:p>
          <a:p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Sponsors: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Detroit Champions for Hope</a:t>
            </a:r>
            <a:br>
              <a:rPr lang="en-US" dirty="0"/>
            </a:br>
            <a:r>
              <a:rPr lang="en-US" dirty="0"/>
              <a:t>Congress of Communities</a:t>
            </a:r>
            <a:br>
              <a:rPr lang="en-US" dirty="0"/>
            </a:br>
            <a:r>
              <a:rPr lang="en-US" dirty="0"/>
              <a:t>Michigan’s Children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Candidate Races: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State House Districts 1, 4, 5, 6, 7, 8, 9, 10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Register: </a:t>
            </a:r>
            <a:r>
              <a:rPr lang="en-US" dirty="0">
                <a:hlinkClick r:id="rId3"/>
              </a:rPr>
              <a:t>https://www.eventbrite.com/e/detroit-champions-for-hope-candidate-forum-tickets-420676092517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2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80010"/>
            <a:ext cx="8828232" cy="79138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Monday, Sept. 26: Education &amp; Literacy Forum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89349"/>
            <a:ext cx="5276543" cy="30482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1" y="3634521"/>
            <a:ext cx="2599420" cy="3051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86" y="1140808"/>
            <a:ext cx="2663027" cy="2067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50" y="4286799"/>
            <a:ext cx="8477250" cy="239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Venue: </a:t>
            </a:r>
            <a:r>
              <a:rPr lang="en-US" sz="1600" dirty="0"/>
              <a:t>Covenant Community Church in Muskegon Heights, 134 E Barney Ave, Muskegon, MI 49444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70C0"/>
                </a:solidFill>
              </a:rPr>
              <a:t>Sponsors: </a:t>
            </a:r>
            <a:r>
              <a:rPr lang="en-US" sz="1600" i="1" dirty="0"/>
              <a:t>Michigan Adult, Community, and Adult Education (MACAE)</a:t>
            </a:r>
            <a:br>
              <a:rPr lang="en-US" sz="1600" i="1" dirty="0"/>
            </a:br>
            <a:r>
              <a:rPr lang="en-US" sz="1600" i="1" dirty="0"/>
              <a:t>READ Muskegon, Michigan’s Children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70C0"/>
                </a:solidFill>
              </a:rPr>
              <a:t>Candidate Races: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2nd &amp; 3rd Congressional Districts;</a:t>
            </a:r>
            <a:br>
              <a:rPr lang="en-US" sz="1600" dirty="0"/>
            </a:br>
            <a:r>
              <a:rPr lang="en-US" sz="1600" dirty="0"/>
              <a:t>32nd State Senate district; 87th, 88th, 89th, and 102nd State House Districts; Muskegon County Board of Commissioners</a:t>
            </a:r>
          </a:p>
        </p:txBody>
      </p:sp>
    </p:spTree>
    <p:extLst>
      <p:ext uri="{BB962C8B-B14F-4D97-AF65-F5344CB8AC3E}">
        <p14:creationId xmlns:p14="http://schemas.microsoft.com/office/powerpoint/2010/main" val="16074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9738360" cy="8686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Wednesday, Sept. 28: Focused on Early Childhood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2" y="777240"/>
            <a:ext cx="4698768" cy="6080760"/>
          </a:xfrm>
        </p:spPr>
      </p:pic>
      <p:sp>
        <p:nvSpPr>
          <p:cNvPr id="7" name="TextBox 6"/>
          <p:cNvSpPr txBox="1"/>
          <p:nvPr/>
        </p:nvSpPr>
        <p:spPr>
          <a:xfrm>
            <a:off x="5851122" y="868680"/>
            <a:ext cx="4241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Family-led</a:t>
            </a:r>
          </a:p>
          <a:p>
            <a:br>
              <a:rPr lang="en-US" sz="2000" dirty="0"/>
            </a:br>
            <a:r>
              <a:rPr lang="en-US" sz="2000" b="1" dirty="0">
                <a:solidFill>
                  <a:srgbClr val="0070C0"/>
                </a:solidFill>
              </a:rPr>
              <a:t>When</a:t>
            </a:r>
            <a:r>
              <a:rPr lang="en-US" sz="2000" dirty="0"/>
              <a:t>: </a:t>
            </a:r>
            <a:r>
              <a:rPr lang="en-US" sz="2000" b="1" dirty="0"/>
              <a:t>Sept. 28, 2022 (5:30 – 7 pm)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Venue</a:t>
            </a:r>
            <a:r>
              <a:rPr lang="en-US" sz="2000" b="1" dirty="0"/>
              <a:t>: Burma Center, Springfield (Battle Creek)</a:t>
            </a:r>
            <a:endParaRPr lang="en-US" sz="2000" dirty="0"/>
          </a:p>
          <a:p>
            <a:endParaRPr lang="en-US" sz="2000" b="1" dirty="0"/>
          </a:p>
          <a:p>
            <a:r>
              <a:rPr lang="en-US" sz="2000" b="1" dirty="0">
                <a:solidFill>
                  <a:srgbClr val="0070C0"/>
                </a:solidFill>
              </a:rPr>
              <a:t>Sponsors: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Burma Center, Michigan’s Children, Pulse, Think Babies Michigan,</a:t>
            </a:r>
            <a:br>
              <a:rPr lang="en-US" sz="2000" dirty="0"/>
            </a:br>
            <a:r>
              <a:rPr lang="en-US" sz="2000" dirty="0"/>
              <a:t>Urban League, </a:t>
            </a:r>
            <a:r>
              <a:rPr lang="en-US" sz="2000" dirty="0" err="1"/>
              <a:t>Voces</a:t>
            </a:r>
            <a:endParaRPr lang="en-US" sz="2000" dirty="0"/>
          </a:p>
          <a:p>
            <a:endParaRPr lang="en-US" sz="2000" b="1" dirty="0"/>
          </a:p>
          <a:p>
            <a:r>
              <a:rPr lang="en-US" sz="2000" b="1" dirty="0">
                <a:solidFill>
                  <a:srgbClr val="0070C0"/>
                </a:solidFill>
              </a:rPr>
              <a:t>Candidate Races: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44th State House, 18th State Senate</a:t>
            </a:r>
          </a:p>
        </p:txBody>
      </p:sp>
    </p:spTree>
    <p:extLst>
      <p:ext uri="{BB962C8B-B14F-4D97-AF65-F5344CB8AC3E}">
        <p14:creationId xmlns:p14="http://schemas.microsoft.com/office/powerpoint/2010/main" val="179409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2504"/>
            <a:ext cx="10778490" cy="85502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Thursday, Sept. 29: Parents in Oakland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80"/>
            <a:ext cx="4183380" cy="56807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Youth-led and Family-led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Date: </a:t>
            </a:r>
            <a:r>
              <a:rPr lang="en-US" b="1" dirty="0"/>
              <a:t>Sept. 29, 2022 (5:30 – 7pm)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Venue: </a:t>
            </a:r>
            <a:r>
              <a:rPr lang="en-US" b="1" dirty="0"/>
              <a:t>Judson Center offices, Royal Oak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Sponsors: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Judson Center, Autism Alliance of Michigan</a:t>
            </a:r>
            <a:br>
              <a:rPr lang="en-US" dirty="0"/>
            </a:br>
            <a:r>
              <a:rPr lang="en-US" dirty="0"/>
              <a:t>Michigan’s Children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Candidate Races</a:t>
            </a:r>
            <a:r>
              <a:rPr lang="en-US" b="1" dirty="0"/>
              <a:t>:</a:t>
            </a:r>
            <a:r>
              <a:rPr lang="en-US" dirty="0"/>
              <a:t> Newly redrawn 12th Congressional District; 7th Senate District, 8th Senate District, 6th House District, 18th House District, 56th House District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0660" y="1451610"/>
            <a:ext cx="572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14" y="1325880"/>
            <a:ext cx="5222010" cy="3314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394" y="4766290"/>
            <a:ext cx="3709035" cy="207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057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327</TotalTime>
  <Words>884</Words>
  <Application>Microsoft Office PowerPoint</Application>
  <PresentationFormat>Widescreen</PresentationFormat>
  <Paragraphs>104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Trebuchet MS</vt:lpstr>
      <vt:lpstr>Wingdings 3</vt:lpstr>
      <vt:lpstr>Facet</vt:lpstr>
      <vt:lpstr>KidSpeak, ParentSpeak, Candidates Listen</vt:lpstr>
      <vt:lpstr>Today’s Agenda</vt:lpstr>
      <vt:lpstr>Meet our Guest Panelists</vt:lpstr>
      <vt:lpstr>Overview: Michigan’s Children 2022 Election Cycle Forums</vt:lpstr>
      <vt:lpstr>Michigan youth asking questions, lawmakers respond:  “It encouraged me to vote when I can”</vt:lpstr>
      <vt:lpstr>Next Week’s Candidate Forums . . .</vt:lpstr>
      <vt:lpstr>Monday, Sept. 26: Education &amp; Literacy Forum</vt:lpstr>
      <vt:lpstr>Wednesday, Sept. 28: Focused on Early Childhood</vt:lpstr>
      <vt:lpstr>Thursday, Sept. 29: Parents in Oakland County</vt:lpstr>
      <vt:lpstr>Children’s Center Candidate Forum  </vt:lpstr>
      <vt:lpstr>Introduction: Matt Gillard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KidSpeak, ParentSpeak, Candidates Listen</dc:title>
  <dc:creator>Teri Banas</dc:creator>
  <cp:lastModifiedBy>Kali Montgomery</cp:lastModifiedBy>
  <cp:revision>31</cp:revision>
  <dcterms:created xsi:type="dcterms:W3CDTF">2022-09-20T23:18:01Z</dcterms:created>
  <dcterms:modified xsi:type="dcterms:W3CDTF">2022-09-22T19:27:40Z</dcterms:modified>
</cp:coreProperties>
</file>