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sldIdLst>
    <p:sldId id="298" r:id="rId5"/>
    <p:sldId id="313" r:id="rId6"/>
    <p:sldId id="312" r:id="rId7"/>
    <p:sldId id="314" r:id="rId8"/>
    <p:sldId id="318" r:id="rId9"/>
    <p:sldId id="319" r:id="rId10"/>
    <p:sldId id="315" r:id="rId11"/>
    <p:sldId id="317" r:id="rId12"/>
    <p:sldId id="306" r:id="rId13"/>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Trebuchet MS" panose="020B0603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ja Stevenson" initials="KS" lastIdx="5" clrIdx="0">
    <p:extLst>
      <p:ext uri="{19B8F6BF-5375-455C-9EA6-DF929625EA0E}">
        <p15:presenceInfo xmlns:p15="http://schemas.microsoft.com/office/powerpoint/2012/main" userId="S::kelja@portermediagroup.com::5beaa921-15a7-4de7-a6c7-a3423d0c20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3F4A"/>
    <a:srgbClr val="BDBC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3FC476-066A-48E9-9F96-3CA880AA0FE2}" v="43" dt="2021-12-14T15:59:32.3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3" autoAdjust="0"/>
    <p:restoredTop sz="94660"/>
  </p:normalViewPr>
  <p:slideViewPr>
    <p:cSldViewPr snapToGrid="0" showGuides="1">
      <p:cViewPr varScale="1">
        <p:scale>
          <a:sx n="67" d="100"/>
          <a:sy n="67" d="100"/>
        </p:scale>
        <p:origin x="5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hyperlink" Target="https://www.michiganschildren.org/2020-2021-lunch-learn/" TargetMode="Externa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7.png"/><Relationship Id="rId5" Type="http://schemas.openxmlformats.org/officeDocument/2006/relationships/hyperlink" Target="https://www.michiganschildren.org/2020-2021-lunch-learn/" TargetMode="External"/><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116ACF-2F40-4136-9B81-4BEC4A21E28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8B0BFC8-36BF-45AB-81F4-AD4F80A6162C}" type="pres">
      <dgm:prSet presAssocID="{2D116ACF-2F40-4136-9B81-4BEC4A21E283}" presName="linear" presStyleCnt="0">
        <dgm:presLayoutVars>
          <dgm:animLvl val="lvl"/>
          <dgm:resizeHandles val="exact"/>
        </dgm:presLayoutVars>
      </dgm:prSet>
      <dgm:spPr/>
    </dgm:pt>
  </dgm:ptLst>
  <dgm:cxnLst>
    <dgm:cxn modelId="{2E5E311E-851A-4AEF-88E0-07B3D071C804}" type="presOf" srcId="{2D116ACF-2F40-4136-9B81-4BEC4A21E283}" destId="{A8B0BFC8-36BF-45AB-81F4-AD4F80A6162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116ACF-2F40-4136-9B81-4BEC4A21E28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D21861E-B3D2-4B05-9D1F-6416D8082E54}">
      <dgm:prSet/>
      <dgm:spPr/>
      <dgm:t>
        <a:bodyPr/>
        <a:lstStyle/>
        <a:p>
          <a:r>
            <a:rPr lang="en-US" dirty="0"/>
            <a:t>Contact the Governor’s Office and Legislature by email</a:t>
          </a:r>
        </a:p>
      </dgm:t>
    </dgm:pt>
    <dgm:pt modelId="{A9A43278-BC51-4B96-A9AE-12A9D529FD91}" type="parTrans" cxnId="{38A9F0B0-B45D-4319-B152-75CAEB42B6A4}">
      <dgm:prSet/>
      <dgm:spPr/>
      <dgm:t>
        <a:bodyPr/>
        <a:lstStyle/>
        <a:p>
          <a:endParaRPr lang="en-US"/>
        </a:p>
      </dgm:t>
    </dgm:pt>
    <dgm:pt modelId="{3EF03E6B-712E-4DB1-8E4E-C6550F80665C}" type="sibTrans" cxnId="{38A9F0B0-B45D-4319-B152-75CAEB42B6A4}">
      <dgm:prSet/>
      <dgm:spPr/>
      <dgm:t>
        <a:bodyPr/>
        <a:lstStyle/>
        <a:p>
          <a:endParaRPr lang="en-US"/>
        </a:p>
      </dgm:t>
    </dgm:pt>
    <dgm:pt modelId="{05C2A4E9-C080-4F89-82D2-2DE057663FCF}">
      <dgm:prSet/>
      <dgm:spPr/>
      <dgm:t>
        <a:bodyPr/>
        <a:lstStyle/>
        <a:p>
          <a:r>
            <a:rPr lang="en-US" dirty="0"/>
            <a:t>Express your opinion for needed changes in your network, publicly including Letters to the Editor; Speak up on social media</a:t>
          </a:r>
        </a:p>
      </dgm:t>
    </dgm:pt>
    <dgm:pt modelId="{7AADD874-6E3F-4CC4-86BA-AE118AB52B29}" type="parTrans" cxnId="{2F69D199-FAB0-4E42-B823-401F2F54D55D}">
      <dgm:prSet/>
      <dgm:spPr/>
      <dgm:t>
        <a:bodyPr/>
        <a:lstStyle/>
        <a:p>
          <a:endParaRPr lang="en-US"/>
        </a:p>
      </dgm:t>
    </dgm:pt>
    <dgm:pt modelId="{FBBD80DA-3EE9-4E5D-81EF-3C0310AA0856}" type="sibTrans" cxnId="{2F69D199-FAB0-4E42-B823-401F2F54D55D}">
      <dgm:prSet/>
      <dgm:spPr/>
      <dgm:t>
        <a:bodyPr/>
        <a:lstStyle/>
        <a:p>
          <a:endParaRPr lang="en-US"/>
        </a:p>
      </dgm:t>
    </dgm:pt>
    <dgm:pt modelId="{A2F040DB-1B94-4B7F-A944-CA092BF31ECB}">
      <dgm:prSet/>
      <dgm:spPr/>
      <dgm:t>
        <a:bodyPr/>
        <a:lstStyle/>
        <a:p>
          <a:r>
            <a:rPr lang="en-US" dirty="0"/>
            <a:t>Become involved with Think Babies Michigan</a:t>
          </a:r>
        </a:p>
      </dgm:t>
    </dgm:pt>
    <dgm:pt modelId="{718E6DC1-C15A-4292-97C7-719E1C13F6BD}" type="parTrans" cxnId="{EE186C51-3C0D-44BE-92AA-1E7A56E6E9AD}">
      <dgm:prSet/>
      <dgm:spPr/>
      <dgm:t>
        <a:bodyPr/>
        <a:lstStyle/>
        <a:p>
          <a:endParaRPr lang="en-US"/>
        </a:p>
      </dgm:t>
    </dgm:pt>
    <dgm:pt modelId="{D827E044-AFAD-43F7-8295-8DEB825675B6}" type="sibTrans" cxnId="{EE186C51-3C0D-44BE-92AA-1E7A56E6E9AD}">
      <dgm:prSet/>
      <dgm:spPr/>
      <dgm:t>
        <a:bodyPr/>
        <a:lstStyle/>
        <a:p>
          <a:endParaRPr lang="en-US"/>
        </a:p>
      </dgm:t>
    </dgm:pt>
    <dgm:pt modelId="{A8B0BFC8-36BF-45AB-81F4-AD4F80A6162C}" type="pres">
      <dgm:prSet presAssocID="{2D116ACF-2F40-4136-9B81-4BEC4A21E283}" presName="linear" presStyleCnt="0">
        <dgm:presLayoutVars>
          <dgm:animLvl val="lvl"/>
          <dgm:resizeHandles val="exact"/>
        </dgm:presLayoutVars>
      </dgm:prSet>
      <dgm:spPr/>
    </dgm:pt>
    <dgm:pt modelId="{37476AB9-815C-4CC0-AF6A-10332D117059}" type="pres">
      <dgm:prSet presAssocID="{2D21861E-B3D2-4B05-9D1F-6416D8082E54}" presName="parentText" presStyleLbl="node1" presStyleIdx="0" presStyleCnt="3" custLinFactNeighborX="7528" custLinFactNeighborY="68279">
        <dgm:presLayoutVars>
          <dgm:chMax val="0"/>
          <dgm:bulletEnabled val="1"/>
        </dgm:presLayoutVars>
      </dgm:prSet>
      <dgm:spPr/>
    </dgm:pt>
    <dgm:pt modelId="{0A771354-5692-4325-8862-8A2D4E474918}" type="pres">
      <dgm:prSet presAssocID="{3EF03E6B-712E-4DB1-8E4E-C6550F80665C}" presName="spacer" presStyleCnt="0"/>
      <dgm:spPr/>
    </dgm:pt>
    <dgm:pt modelId="{8CD48FCA-BD7F-4DF1-AEAB-2928DE61B8BE}" type="pres">
      <dgm:prSet presAssocID="{05C2A4E9-C080-4F89-82D2-2DE057663FCF}" presName="parentText" presStyleLbl="node1" presStyleIdx="1" presStyleCnt="3">
        <dgm:presLayoutVars>
          <dgm:chMax val="0"/>
          <dgm:bulletEnabled val="1"/>
        </dgm:presLayoutVars>
      </dgm:prSet>
      <dgm:spPr/>
    </dgm:pt>
    <dgm:pt modelId="{76870A3B-3831-4FF1-BD99-F46CDB55EE27}" type="pres">
      <dgm:prSet presAssocID="{FBBD80DA-3EE9-4E5D-81EF-3C0310AA0856}" presName="spacer" presStyleCnt="0"/>
      <dgm:spPr/>
    </dgm:pt>
    <dgm:pt modelId="{27CBD457-E9E9-4D86-8677-166A75002A5F}" type="pres">
      <dgm:prSet presAssocID="{A2F040DB-1B94-4B7F-A944-CA092BF31ECB}" presName="parentText" presStyleLbl="node1" presStyleIdx="2" presStyleCnt="3">
        <dgm:presLayoutVars>
          <dgm:chMax val="0"/>
          <dgm:bulletEnabled val="1"/>
        </dgm:presLayoutVars>
      </dgm:prSet>
      <dgm:spPr/>
    </dgm:pt>
  </dgm:ptLst>
  <dgm:cxnLst>
    <dgm:cxn modelId="{C9752160-4540-4B3B-B099-C346D3BFF5A2}" type="presOf" srcId="{2D21861E-B3D2-4B05-9D1F-6416D8082E54}" destId="{37476AB9-815C-4CC0-AF6A-10332D117059}" srcOrd="0" destOrd="0" presId="urn:microsoft.com/office/officeart/2005/8/layout/vList2"/>
    <dgm:cxn modelId="{EE186C51-3C0D-44BE-92AA-1E7A56E6E9AD}" srcId="{2D116ACF-2F40-4136-9B81-4BEC4A21E283}" destId="{A2F040DB-1B94-4B7F-A944-CA092BF31ECB}" srcOrd="2" destOrd="0" parTransId="{718E6DC1-C15A-4292-97C7-719E1C13F6BD}" sibTransId="{D827E044-AFAD-43F7-8295-8DEB825675B6}"/>
    <dgm:cxn modelId="{2F69D199-FAB0-4E42-B823-401F2F54D55D}" srcId="{2D116ACF-2F40-4136-9B81-4BEC4A21E283}" destId="{05C2A4E9-C080-4F89-82D2-2DE057663FCF}" srcOrd="1" destOrd="0" parTransId="{7AADD874-6E3F-4CC4-86BA-AE118AB52B29}" sibTransId="{FBBD80DA-3EE9-4E5D-81EF-3C0310AA0856}"/>
    <dgm:cxn modelId="{D3FCEE9A-3900-46B2-8AD9-ED7AFC28E8DA}" type="presOf" srcId="{05C2A4E9-C080-4F89-82D2-2DE057663FCF}" destId="{8CD48FCA-BD7F-4DF1-AEAB-2928DE61B8BE}" srcOrd="0" destOrd="0" presId="urn:microsoft.com/office/officeart/2005/8/layout/vList2"/>
    <dgm:cxn modelId="{38A9F0B0-B45D-4319-B152-75CAEB42B6A4}" srcId="{2D116ACF-2F40-4136-9B81-4BEC4A21E283}" destId="{2D21861E-B3D2-4B05-9D1F-6416D8082E54}" srcOrd="0" destOrd="0" parTransId="{A9A43278-BC51-4B96-A9AE-12A9D529FD91}" sibTransId="{3EF03E6B-712E-4DB1-8E4E-C6550F80665C}"/>
    <dgm:cxn modelId="{A35762B9-B70F-4A49-9784-38AD94FBBA0D}" type="presOf" srcId="{2D116ACF-2F40-4136-9B81-4BEC4A21E283}" destId="{A8B0BFC8-36BF-45AB-81F4-AD4F80A6162C}" srcOrd="0" destOrd="0" presId="urn:microsoft.com/office/officeart/2005/8/layout/vList2"/>
    <dgm:cxn modelId="{18FDC1BD-2C04-4043-93C8-70D20D79B339}" type="presOf" srcId="{A2F040DB-1B94-4B7F-A944-CA092BF31ECB}" destId="{27CBD457-E9E9-4D86-8677-166A75002A5F}" srcOrd="0" destOrd="0" presId="urn:microsoft.com/office/officeart/2005/8/layout/vList2"/>
    <dgm:cxn modelId="{FFDAE664-EA8B-493D-AB9E-D6DA1C708089}" type="presParOf" srcId="{A8B0BFC8-36BF-45AB-81F4-AD4F80A6162C}" destId="{37476AB9-815C-4CC0-AF6A-10332D117059}" srcOrd="0" destOrd="0" presId="urn:microsoft.com/office/officeart/2005/8/layout/vList2"/>
    <dgm:cxn modelId="{AF08F605-C902-4F58-9A76-9C380FFD4C39}" type="presParOf" srcId="{A8B0BFC8-36BF-45AB-81F4-AD4F80A6162C}" destId="{0A771354-5692-4325-8862-8A2D4E474918}" srcOrd="1" destOrd="0" presId="urn:microsoft.com/office/officeart/2005/8/layout/vList2"/>
    <dgm:cxn modelId="{143E06EE-AE10-4091-AF3E-59DA5A3862AE}" type="presParOf" srcId="{A8B0BFC8-36BF-45AB-81F4-AD4F80A6162C}" destId="{8CD48FCA-BD7F-4DF1-AEAB-2928DE61B8BE}" srcOrd="2" destOrd="0" presId="urn:microsoft.com/office/officeart/2005/8/layout/vList2"/>
    <dgm:cxn modelId="{CAD7B960-984F-4768-B978-7C5B8F7CD39A}" type="presParOf" srcId="{A8B0BFC8-36BF-45AB-81F4-AD4F80A6162C}" destId="{76870A3B-3831-4FF1-BD99-F46CDB55EE27}" srcOrd="3" destOrd="0" presId="urn:microsoft.com/office/officeart/2005/8/layout/vList2"/>
    <dgm:cxn modelId="{2D170D28-6EAC-4A05-B776-5D6B3383BFA0}" type="presParOf" srcId="{A8B0BFC8-36BF-45AB-81F4-AD4F80A6162C}" destId="{27CBD457-E9E9-4D86-8677-166A75002A5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C060A5-8630-4140-A10F-1179CEAE7D6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292ECCF-2213-4715-9278-468B4C812692}">
      <dgm:prSet/>
      <dgm:spPr/>
      <dgm:t>
        <a:bodyPr/>
        <a:lstStyle/>
        <a:p>
          <a:pPr>
            <a:lnSpc>
              <a:spcPct val="100000"/>
            </a:lnSpc>
          </a:pPr>
          <a:r>
            <a:rPr lang="en-US" dirty="0"/>
            <a:t>Don’t forget to download our Podcast: Speaking for Kids </a:t>
          </a:r>
        </a:p>
      </dgm:t>
    </dgm:pt>
    <dgm:pt modelId="{C592450B-DE18-4C55-9BD5-6B42C382F4A4}" type="parTrans" cxnId="{6FFF20C1-485D-4E25-BAA7-06C7DDCD585A}">
      <dgm:prSet/>
      <dgm:spPr/>
      <dgm:t>
        <a:bodyPr/>
        <a:lstStyle/>
        <a:p>
          <a:endParaRPr lang="en-US"/>
        </a:p>
      </dgm:t>
    </dgm:pt>
    <dgm:pt modelId="{AA0F3CC9-5A0F-48A0-9B4F-79697AA38D1A}" type="sibTrans" cxnId="{6FFF20C1-485D-4E25-BAA7-06C7DDCD585A}">
      <dgm:prSet/>
      <dgm:spPr/>
      <dgm:t>
        <a:bodyPr/>
        <a:lstStyle/>
        <a:p>
          <a:endParaRPr lang="en-US"/>
        </a:p>
      </dgm:t>
    </dgm:pt>
    <dgm:pt modelId="{88E7AD8B-2E09-490B-9A76-3397A30F8E7A}">
      <dgm:prSet/>
      <dgm:spPr/>
      <dgm:t>
        <a:bodyPr/>
        <a:lstStyle/>
        <a:p>
          <a:pPr>
            <a:lnSpc>
              <a:spcPct val="100000"/>
            </a:lnSpc>
          </a:pPr>
          <a:r>
            <a:rPr lang="en-US" dirty="0">
              <a:hlinkClick xmlns:r="http://schemas.openxmlformats.org/officeDocument/2006/relationships" r:id="rId1"/>
            </a:rPr>
            <a:t>You can visit our website </a:t>
          </a:r>
          <a:r>
            <a:rPr lang="en-US" dirty="0"/>
            <a:t>to see all past Lunch and Learn recordings and presentations </a:t>
          </a:r>
        </a:p>
      </dgm:t>
    </dgm:pt>
    <dgm:pt modelId="{8C840154-B38D-4D18-B9FA-F1C28D30EEE0}" type="parTrans" cxnId="{1ED5E2B5-B35A-4725-A4CB-119EB708D2B5}">
      <dgm:prSet/>
      <dgm:spPr/>
      <dgm:t>
        <a:bodyPr/>
        <a:lstStyle/>
        <a:p>
          <a:endParaRPr lang="en-US"/>
        </a:p>
      </dgm:t>
    </dgm:pt>
    <dgm:pt modelId="{B284ED72-83F0-4358-B160-6A866338C5D1}" type="sibTrans" cxnId="{1ED5E2B5-B35A-4725-A4CB-119EB708D2B5}">
      <dgm:prSet/>
      <dgm:spPr/>
      <dgm:t>
        <a:bodyPr/>
        <a:lstStyle/>
        <a:p>
          <a:endParaRPr lang="en-US"/>
        </a:p>
      </dgm:t>
    </dgm:pt>
    <dgm:pt modelId="{426CC3EB-E446-493E-9F9F-A2015679E637}">
      <dgm:prSet/>
      <dgm:spPr/>
      <dgm:t>
        <a:bodyPr/>
        <a:lstStyle/>
        <a:p>
          <a:pPr>
            <a:lnSpc>
              <a:spcPct val="100000"/>
            </a:lnSpc>
          </a:pPr>
          <a:r>
            <a:rPr lang="en-US" dirty="0"/>
            <a:t>Thank you for joining us!</a:t>
          </a:r>
        </a:p>
      </dgm:t>
    </dgm:pt>
    <dgm:pt modelId="{42E63D8D-D198-4F94-953F-E299BC87F6C8}" type="parTrans" cxnId="{FE0FEC3D-3595-4894-A230-A9379DAC0DB5}">
      <dgm:prSet/>
      <dgm:spPr/>
      <dgm:t>
        <a:bodyPr/>
        <a:lstStyle/>
        <a:p>
          <a:endParaRPr lang="en-US"/>
        </a:p>
      </dgm:t>
    </dgm:pt>
    <dgm:pt modelId="{2B49DF84-2444-4975-88C2-7123F7E58177}" type="sibTrans" cxnId="{FE0FEC3D-3595-4894-A230-A9379DAC0DB5}">
      <dgm:prSet/>
      <dgm:spPr/>
      <dgm:t>
        <a:bodyPr/>
        <a:lstStyle/>
        <a:p>
          <a:endParaRPr lang="en-US"/>
        </a:p>
      </dgm:t>
    </dgm:pt>
    <dgm:pt modelId="{84F48931-E484-4B8B-B1D1-670A5DD7347B}" type="pres">
      <dgm:prSet presAssocID="{D9C060A5-8630-4140-A10F-1179CEAE7D66}" presName="root" presStyleCnt="0">
        <dgm:presLayoutVars>
          <dgm:dir/>
          <dgm:resizeHandles val="exact"/>
        </dgm:presLayoutVars>
      </dgm:prSet>
      <dgm:spPr/>
    </dgm:pt>
    <dgm:pt modelId="{F58905C4-B827-4CDA-B5CF-D36AEAEEBDF7}" type="pres">
      <dgm:prSet presAssocID="{2292ECCF-2213-4715-9278-468B4C812692}" presName="compNode" presStyleCnt="0"/>
      <dgm:spPr/>
    </dgm:pt>
    <dgm:pt modelId="{381CC60E-E487-4E23-9DDF-463F078977B1}" type="pres">
      <dgm:prSet presAssocID="{2292ECCF-2213-4715-9278-468B4C812692}" presName="bgRect" presStyleLbl="bgShp" presStyleIdx="0" presStyleCnt="3"/>
      <dgm:spPr/>
    </dgm:pt>
    <dgm:pt modelId="{6FCACAAD-6C7A-4AA9-A5B0-C11AF52391A6}" type="pres">
      <dgm:prSet presAssocID="{2292ECCF-2213-4715-9278-468B4C812692}" presName="iconRect" presStyleLbl="node1" presStyleIdx="0" presStyleCnt="3"/>
      <dgm:spPr>
        <a:blipFill>
          <a:blip xmlns:r="http://schemas.openxmlformats.org/officeDocument/2006/relationships"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Podcast"/>
        </a:ext>
      </dgm:extLst>
    </dgm:pt>
    <dgm:pt modelId="{F637D613-3BF3-4421-A713-CCA1F38B9EA2}" type="pres">
      <dgm:prSet presAssocID="{2292ECCF-2213-4715-9278-468B4C812692}" presName="spaceRect" presStyleCnt="0"/>
      <dgm:spPr/>
    </dgm:pt>
    <dgm:pt modelId="{E281672F-4320-45E9-8F7E-B23682F2F212}" type="pres">
      <dgm:prSet presAssocID="{2292ECCF-2213-4715-9278-468B4C812692}" presName="parTx" presStyleLbl="revTx" presStyleIdx="0" presStyleCnt="3">
        <dgm:presLayoutVars>
          <dgm:chMax val="0"/>
          <dgm:chPref val="0"/>
        </dgm:presLayoutVars>
      </dgm:prSet>
      <dgm:spPr/>
    </dgm:pt>
    <dgm:pt modelId="{4581C39C-5BEC-418E-B5AB-EF83293D6934}" type="pres">
      <dgm:prSet presAssocID="{AA0F3CC9-5A0F-48A0-9B4F-79697AA38D1A}" presName="sibTrans" presStyleCnt="0"/>
      <dgm:spPr/>
    </dgm:pt>
    <dgm:pt modelId="{834B88F3-C658-4D99-9433-7F9AA996E490}" type="pres">
      <dgm:prSet presAssocID="{88E7AD8B-2E09-490B-9A76-3397A30F8E7A}" presName="compNode" presStyleCnt="0"/>
      <dgm:spPr/>
    </dgm:pt>
    <dgm:pt modelId="{47F72E84-068D-4BC0-BC74-500EFFB70F41}" type="pres">
      <dgm:prSet presAssocID="{88E7AD8B-2E09-490B-9A76-3397A30F8E7A}" presName="bgRect" presStyleLbl="bgShp" presStyleIdx="1" presStyleCnt="3"/>
      <dgm:spPr/>
    </dgm:pt>
    <dgm:pt modelId="{9C56D7F7-4CD8-4236-BD10-43981CBE8B74}" type="pres">
      <dgm:prSet presAssocID="{88E7AD8B-2E09-490B-9A76-3397A30F8E7A}" presName="iconRect" presStyleLbl="node1" presStyleIdx="1" presStyleCnt="3"/>
      <dgm:spPr>
        <a:blipFill>
          <a:blip xmlns:r="http://schemas.openxmlformats.org/officeDocument/2006/relationships"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Laptop"/>
        </a:ext>
      </dgm:extLst>
    </dgm:pt>
    <dgm:pt modelId="{38771E13-F1E4-41F4-A6E4-6565E4B72DB8}" type="pres">
      <dgm:prSet presAssocID="{88E7AD8B-2E09-490B-9A76-3397A30F8E7A}" presName="spaceRect" presStyleCnt="0"/>
      <dgm:spPr/>
    </dgm:pt>
    <dgm:pt modelId="{52AE0BE5-82BD-4C74-8A6C-0BD9687A8E6A}" type="pres">
      <dgm:prSet presAssocID="{88E7AD8B-2E09-490B-9A76-3397A30F8E7A}" presName="parTx" presStyleLbl="revTx" presStyleIdx="1" presStyleCnt="3">
        <dgm:presLayoutVars>
          <dgm:chMax val="0"/>
          <dgm:chPref val="0"/>
        </dgm:presLayoutVars>
      </dgm:prSet>
      <dgm:spPr/>
    </dgm:pt>
    <dgm:pt modelId="{2DF4800E-6E63-4F5E-9926-37DF38A2D1C9}" type="pres">
      <dgm:prSet presAssocID="{B284ED72-83F0-4358-B160-6A866338C5D1}" presName="sibTrans" presStyleCnt="0"/>
      <dgm:spPr/>
    </dgm:pt>
    <dgm:pt modelId="{795499EE-EFE2-434B-8B5B-365AC4135E6B}" type="pres">
      <dgm:prSet presAssocID="{426CC3EB-E446-493E-9F9F-A2015679E637}" presName="compNode" presStyleCnt="0"/>
      <dgm:spPr/>
    </dgm:pt>
    <dgm:pt modelId="{53E35C3E-4AB6-49D8-9DB3-DD3FFD55ABDC}" type="pres">
      <dgm:prSet presAssocID="{426CC3EB-E446-493E-9F9F-A2015679E637}" presName="bgRect" presStyleLbl="bgShp" presStyleIdx="2" presStyleCnt="3"/>
      <dgm:spPr/>
    </dgm:pt>
    <dgm:pt modelId="{F2F531C5-C55A-49DF-A5C5-44EDAD9C24D9}" type="pres">
      <dgm:prSet presAssocID="{426CC3EB-E446-493E-9F9F-A2015679E637}" presName="iconRect" presStyleLbl="node1" presStyleIdx="2" presStyleCnt="3"/>
      <dgm:spPr>
        <a:blipFill>
          <a:blip xmlns:r="http://schemas.openxmlformats.org/officeDocument/2006/relationships"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Festive Lantern"/>
        </a:ext>
      </dgm:extLst>
    </dgm:pt>
    <dgm:pt modelId="{66C936D7-6827-4F78-A22C-45CCCF2BECFB}" type="pres">
      <dgm:prSet presAssocID="{426CC3EB-E446-493E-9F9F-A2015679E637}" presName="spaceRect" presStyleCnt="0"/>
      <dgm:spPr/>
    </dgm:pt>
    <dgm:pt modelId="{7C7DCB22-9558-4C7C-882B-46C885451FE9}" type="pres">
      <dgm:prSet presAssocID="{426CC3EB-E446-493E-9F9F-A2015679E637}" presName="parTx" presStyleLbl="revTx" presStyleIdx="2" presStyleCnt="3">
        <dgm:presLayoutVars>
          <dgm:chMax val="0"/>
          <dgm:chPref val="0"/>
        </dgm:presLayoutVars>
      </dgm:prSet>
      <dgm:spPr/>
    </dgm:pt>
  </dgm:ptLst>
  <dgm:cxnLst>
    <dgm:cxn modelId="{F5B17D18-48A9-49F0-BA55-5056FBBE502D}" type="presOf" srcId="{2292ECCF-2213-4715-9278-468B4C812692}" destId="{E281672F-4320-45E9-8F7E-B23682F2F212}" srcOrd="0" destOrd="0" presId="urn:microsoft.com/office/officeart/2018/2/layout/IconVerticalSolidList"/>
    <dgm:cxn modelId="{FE0FEC3D-3595-4894-A230-A9379DAC0DB5}" srcId="{D9C060A5-8630-4140-A10F-1179CEAE7D66}" destId="{426CC3EB-E446-493E-9F9F-A2015679E637}" srcOrd="2" destOrd="0" parTransId="{42E63D8D-D198-4F94-953F-E299BC87F6C8}" sibTransId="{2B49DF84-2444-4975-88C2-7123F7E58177}"/>
    <dgm:cxn modelId="{9B8E6389-A8C9-4A03-8F50-16912DA24D9D}" type="presOf" srcId="{426CC3EB-E446-493E-9F9F-A2015679E637}" destId="{7C7DCB22-9558-4C7C-882B-46C885451FE9}" srcOrd="0" destOrd="0" presId="urn:microsoft.com/office/officeart/2018/2/layout/IconVerticalSolidList"/>
    <dgm:cxn modelId="{5A0C31A2-B19B-4440-97DB-839C534B4A62}" type="presOf" srcId="{88E7AD8B-2E09-490B-9A76-3397A30F8E7A}" destId="{52AE0BE5-82BD-4C74-8A6C-0BD9687A8E6A}" srcOrd="0" destOrd="0" presId="urn:microsoft.com/office/officeart/2018/2/layout/IconVerticalSolidList"/>
    <dgm:cxn modelId="{1ED5E2B5-B35A-4725-A4CB-119EB708D2B5}" srcId="{D9C060A5-8630-4140-A10F-1179CEAE7D66}" destId="{88E7AD8B-2E09-490B-9A76-3397A30F8E7A}" srcOrd="1" destOrd="0" parTransId="{8C840154-B38D-4D18-B9FA-F1C28D30EEE0}" sibTransId="{B284ED72-83F0-4358-B160-6A866338C5D1}"/>
    <dgm:cxn modelId="{6FFF20C1-485D-4E25-BAA7-06C7DDCD585A}" srcId="{D9C060A5-8630-4140-A10F-1179CEAE7D66}" destId="{2292ECCF-2213-4715-9278-468B4C812692}" srcOrd="0" destOrd="0" parTransId="{C592450B-DE18-4C55-9BD5-6B42C382F4A4}" sibTransId="{AA0F3CC9-5A0F-48A0-9B4F-79697AA38D1A}"/>
    <dgm:cxn modelId="{7C0100D9-4894-4C73-8742-A866BB6DE542}" type="presOf" srcId="{D9C060A5-8630-4140-A10F-1179CEAE7D66}" destId="{84F48931-E484-4B8B-B1D1-670A5DD7347B}" srcOrd="0" destOrd="0" presId="urn:microsoft.com/office/officeart/2018/2/layout/IconVerticalSolidList"/>
    <dgm:cxn modelId="{76BB535F-57CB-4D00-AFEE-30486BD1756A}" type="presParOf" srcId="{84F48931-E484-4B8B-B1D1-670A5DD7347B}" destId="{F58905C4-B827-4CDA-B5CF-D36AEAEEBDF7}" srcOrd="0" destOrd="0" presId="urn:microsoft.com/office/officeart/2018/2/layout/IconVerticalSolidList"/>
    <dgm:cxn modelId="{5610F69D-905E-4E22-B305-0DBA3849C649}" type="presParOf" srcId="{F58905C4-B827-4CDA-B5CF-D36AEAEEBDF7}" destId="{381CC60E-E487-4E23-9DDF-463F078977B1}" srcOrd="0" destOrd="0" presId="urn:microsoft.com/office/officeart/2018/2/layout/IconVerticalSolidList"/>
    <dgm:cxn modelId="{80A45D8B-C2BC-44AA-8DB6-72B34B83FF1F}" type="presParOf" srcId="{F58905C4-B827-4CDA-B5CF-D36AEAEEBDF7}" destId="{6FCACAAD-6C7A-4AA9-A5B0-C11AF52391A6}" srcOrd="1" destOrd="0" presId="urn:microsoft.com/office/officeart/2018/2/layout/IconVerticalSolidList"/>
    <dgm:cxn modelId="{E49F3F27-5D52-40A8-A1D0-59E082CE41AF}" type="presParOf" srcId="{F58905C4-B827-4CDA-B5CF-D36AEAEEBDF7}" destId="{F637D613-3BF3-4421-A713-CCA1F38B9EA2}" srcOrd="2" destOrd="0" presId="urn:microsoft.com/office/officeart/2018/2/layout/IconVerticalSolidList"/>
    <dgm:cxn modelId="{9172A5AD-B9F0-40FB-93ED-D1D57DCAAB08}" type="presParOf" srcId="{F58905C4-B827-4CDA-B5CF-D36AEAEEBDF7}" destId="{E281672F-4320-45E9-8F7E-B23682F2F212}" srcOrd="3" destOrd="0" presId="urn:microsoft.com/office/officeart/2018/2/layout/IconVerticalSolidList"/>
    <dgm:cxn modelId="{48C98C36-B40A-4EDA-BE8D-4BBC171393A9}" type="presParOf" srcId="{84F48931-E484-4B8B-B1D1-670A5DD7347B}" destId="{4581C39C-5BEC-418E-B5AB-EF83293D6934}" srcOrd="1" destOrd="0" presId="urn:microsoft.com/office/officeart/2018/2/layout/IconVerticalSolidList"/>
    <dgm:cxn modelId="{44D78CA2-2C4A-4948-B112-73E9E38490AC}" type="presParOf" srcId="{84F48931-E484-4B8B-B1D1-670A5DD7347B}" destId="{834B88F3-C658-4D99-9433-7F9AA996E490}" srcOrd="2" destOrd="0" presId="urn:microsoft.com/office/officeart/2018/2/layout/IconVerticalSolidList"/>
    <dgm:cxn modelId="{B22A9858-BF85-476D-8B70-24DDE893D101}" type="presParOf" srcId="{834B88F3-C658-4D99-9433-7F9AA996E490}" destId="{47F72E84-068D-4BC0-BC74-500EFFB70F41}" srcOrd="0" destOrd="0" presId="urn:microsoft.com/office/officeart/2018/2/layout/IconVerticalSolidList"/>
    <dgm:cxn modelId="{59965168-B4EE-4523-888F-F87822BDE793}" type="presParOf" srcId="{834B88F3-C658-4D99-9433-7F9AA996E490}" destId="{9C56D7F7-4CD8-4236-BD10-43981CBE8B74}" srcOrd="1" destOrd="0" presId="urn:microsoft.com/office/officeart/2018/2/layout/IconVerticalSolidList"/>
    <dgm:cxn modelId="{2633B21E-F045-4067-BA4E-E451F8EBF6BD}" type="presParOf" srcId="{834B88F3-C658-4D99-9433-7F9AA996E490}" destId="{38771E13-F1E4-41F4-A6E4-6565E4B72DB8}" srcOrd="2" destOrd="0" presId="urn:microsoft.com/office/officeart/2018/2/layout/IconVerticalSolidList"/>
    <dgm:cxn modelId="{20CBE0EC-1DED-4558-84EE-E81AF4872B5B}" type="presParOf" srcId="{834B88F3-C658-4D99-9433-7F9AA996E490}" destId="{52AE0BE5-82BD-4C74-8A6C-0BD9687A8E6A}" srcOrd="3" destOrd="0" presId="urn:microsoft.com/office/officeart/2018/2/layout/IconVerticalSolidList"/>
    <dgm:cxn modelId="{705D09FB-8020-4B7D-A575-58F541834AEC}" type="presParOf" srcId="{84F48931-E484-4B8B-B1D1-670A5DD7347B}" destId="{2DF4800E-6E63-4F5E-9926-37DF38A2D1C9}" srcOrd="3" destOrd="0" presId="urn:microsoft.com/office/officeart/2018/2/layout/IconVerticalSolidList"/>
    <dgm:cxn modelId="{38C16BCF-95CD-488A-9A28-B87AFEA45F48}" type="presParOf" srcId="{84F48931-E484-4B8B-B1D1-670A5DD7347B}" destId="{795499EE-EFE2-434B-8B5B-365AC4135E6B}" srcOrd="4" destOrd="0" presId="urn:microsoft.com/office/officeart/2018/2/layout/IconVerticalSolidList"/>
    <dgm:cxn modelId="{5EF2070D-EA12-4941-85D2-EF55E11F6E46}" type="presParOf" srcId="{795499EE-EFE2-434B-8B5B-365AC4135E6B}" destId="{53E35C3E-4AB6-49D8-9DB3-DD3FFD55ABDC}" srcOrd="0" destOrd="0" presId="urn:microsoft.com/office/officeart/2018/2/layout/IconVerticalSolidList"/>
    <dgm:cxn modelId="{5BDCC77E-E64A-488E-9736-A893F5F2F5A4}" type="presParOf" srcId="{795499EE-EFE2-434B-8B5B-365AC4135E6B}" destId="{F2F531C5-C55A-49DF-A5C5-44EDAD9C24D9}" srcOrd="1" destOrd="0" presId="urn:microsoft.com/office/officeart/2018/2/layout/IconVerticalSolidList"/>
    <dgm:cxn modelId="{FA489298-F85E-4EAC-A362-5C51D5E3EEC6}" type="presParOf" srcId="{795499EE-EFE2-434B-8B5B-365AC4135E6B}" destId="{66C936D7-6827-4F78-A22C-45CCCF2BECFB}" srcOrd="2" destOrd="0" presId="urn:microsoft.com/office/officeart/2018/2/layout/IconVerticalSolidList"/>
    <dgm:cxn modelId="{4AA16BCE-4611-4300-A3D6-27B1C55F8C07}" type="presParOf" srcId="{795499EE-EFE2-434B-8B5B-365AC4135E6B}" destId="{7C7DCB22-9558-4C7C-882B-46C885451FE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76AB9-815C-4CC0-AF6A-10332D117059}">
      <dsp:nvSpPr>
        <dsp:cNvPr id="0" name=""/>
        <dsp:cNvSpPr/>
      </dsp:nvSpPr>
      <dsp:spPr>
        <a:xfrm>
          <a:off x="0" y="495800"/>
          <a:ext cx="6269038" cy="151039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Contact the Governor’s Office and Legislature by email</a:t>
          </a:r>
        </a:p>
      </dsp:txBody>
      <dsp:txXfrm>
        <a:off x="73731" y="569531"/>
        <a:ext cx="6121576" cy="1362934"/>
      </dsp:txXfrm>
    </dsp:sp>
    <dsp:sp modelId="{8CD48FCA-BD7F-4DF1-AEAB-2928DE61B8BE}">
      <dsp:nvSpPr>
        <dsp:cNvPr id="0" name=""/>
        <dsp:cNvSpPr/>
      </dsp:nvSpPr>
      <dsp:spPr>
        <a:xfrm>
          <a:off x="0" y="2030864"/>
          <a:ext cx="6269038" cy="151039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Express your opinion for needed changes in your network, publicly including Letters to the Editor; Speak up on social media</a:t>
          </a:r>
        </a:p>
      </dsp:txBody>
      <dsp:txXfrm>
        <a:off x="73731" y="2104595"/>
        <a:ext cx="6121576" cy="1362934"/>
      </dsp:txXfrm>
    </dsp:sp>
    <dsp:sp modelId="{27CBD457-E9E9-4D86-8677-166A75002A5F}">
      <dsp:nvSpPr>
        <dsp:cNvPr id="0" name=""/>
        <dsp:cNvSpPr/>
      </dsp:nvSpPr>
      <dsp:spPr>
        <a:xfrm>
          <a:off x="0" y="3619020"/>
          <a:ext cx="6269038" cy="151039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Become involved with Think Babies Michigan</a:t>
          </a:r>
        </a:p>
      </dsp:txBody>
      <dsp:txXfrm>
        <a:off x="73731" y="3692751"/>
        <a:ext cx="6121576" cy="13629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CC60E-E487-4E23-9DDF-463F078977B1}">
      <dsp:nvSpPr>
        <dsp:cNvPr id="0" name=""/>
        <dsp:cNvSpPr/>
      </dsp:nvSpPr>
      <dsp:spPr>
        <a:xfrm>
          <a:off x="0" y="550"/>
          <a:ext cx="5214406" cy="12873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CACAAD-6C7A-4AA9-A5B0-C11AF52391A6}">
      <dsp:nvSpPr>
        <dsp:cNvPr id="0" name=""/>
        <dsp:cNvSpPr/>
      </dsp:nvSpPr>
      <dsp:spPr>
        <a:xfrm>
          <a:off x="389414" y="290197"/>
          <a:ext cx="708026" cy="70802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81672F-4320-45E9-8F7E-B23682F2F212}">
      <dsp:nvSpPr>
        <dsp:cNvPr id="0" name=""/>
        <dsp:cNvSpPr/>
      </dsp:nvSpPr>
      <dsp:spPr>
        <a:xfrm>
          <a:off x="1486855" y="550"/>
          <a:ext cx="3727550" cy="1287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241" tIns="136241" rIns="136241" bIns="136241" numCol="1" spcCol="1270" anchor="ctr" anchorCtr="0">
          <a:noAutofit/>
        </a:bodyPr>
        <a:lstStyle/>
        <a:p>
          <a:pPr marL="0" lvl="0" indent="0" algn="l" defTabSz="933450">
            <a:lnSpc>
              <a:spcPct val="100000"/>
            </a:lnSpc>
            <a:spcBef>
              <a:spcPct val="0"/>
            </a:spcBef>
            <a:spcAft>
              <a:spcPct val="35000"/>
            </a:spcAft>
            <a:buNone/>
          </a:pPr>
          <a:r>
            <a:rPr lang="en-US" sz="2100" kern="1200" dirty="0"/>
            <a:t>Don’t forget to download our Podcast: Speaking for Kids </a:t>
          </a:r>
        </a:p>
      </dsp:txBody>
      <dsp:txXfrm>
        <a:off x="1486855" y="550"/>
        <a:ext cx="3727550" cy="1287320"/>
      </dsp:txXfrm>
    </dsp:sp>
    <dsp:sp modelId="{47F72E84-068D-4BC0-BC74-500EFFB70F41}">
      <dsp:nvSpPr>
        <dsp:cNvPr id="0" name=""/>
        <dsp:cNvSpPr/>
      </dsp:nvSpPr>
      <dsp:spPr>
        <a:xfrm>
          <a:off x="0" y="1609700"/>
          <a:ext cx="5214406" cy="12873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6D7F7-4CD8-4236-BD10-43981CBE8B74}">
      <dsp:nvSpPr>
        <dsp:cNvPr id="0" name=""/>
        <dsp:cNvSpPr/>
      </dsp:nvSpPr>
      <dsp:spPr>
        <a:xfrm>
          <a:off x="389414" y="1899347"/>
          <a:ext cx="708026" cy="70802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AE0BE5-82BD-4C74-8A6C-0BD9687A8E6A}">
      <dsp:nvSpPr>
        <dsp:cNvPr id="0" name=""/>
        <dsp:cNvSpPr/>
      </dsp:nvSpPr>
      <dsp:spPr>
        <a:xfrm>
          <a:off x="1486855" y="1609700"/>
          <a:ext cx="3727550" cy="1287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241" tIns="136241" rIns="136241" bIns="136241" numCol="1" spcCol="1270" anchor="ctr" anchorCtr="0">
          <a:noAutofit/>
        </a:bodyPr>
        <a:lstStyle/>
        <a:p>
          <a:pPr marL="0" lvl="0" indent="0" algn="l" defTabSz="933450">
            <a:lnSpc>
              <a:spcPct val="100000"/>
            </a:lnSpc>
            <a:spcBef>
              <a:spcPct val="0"/>
            </a:spcBef>
            <a:spcAft>
              <a:spcPct val="35000"/>
            </a:spcAft>
            <a:buNone/>
          </a:pPr>
          <a:r>
            <a:rPr lang="en-US" sz="2100" kern="1200" dirty="0">
              <a:hlinkClick xmlns:r="http://schemas.openxmlformats.org/officeDocument/2006/relationships" r:id="rId5"/>
            </a:rPr>
            <a:t>You can visit our website </a:t>
          </a:r>
          <a:r>
            <a:rPr lang="en-US" sz="2100" kern="1200" dirty="0"/>
            <a:t>to see all past Lunch and Learn recordings and presentations </a:t>
          </a:r>
        </a:p>
      </dsp:txBody>
      <dsp:txXfrm>
        <a:off x="1486855" y="1609700"/>
        <a:ext cx="3727550" cy="1287320"/>
      </dsp:txXfrm>
    </dsp:sp>
    <dsp:sp modelId="{53E35C3E-4AB6-49D8-9DB3-DD3FFD55ABDC}">
      <dsp:nvSpPr>
        <dsp:cNvPr id="0" name=""/>
        <dsp:cNvSpPr/>
      </dsp:nvSpPr>
      <dsp:spPr>
        <a:xfrm>
          <a:off x="0" y="3218851"/>
          <a:ext cx="5214406" cy="12873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F531C5-C55A-49DF-A5C5-44EDAD9C24D9}">
      <dsp:nvSpPr>
        <dsp:cNvPr id="0" name=""/>
        <dsp:cNvSpPr/>
      </dsp:nvSpPr>
      <dsp:spPr>
        <a:xfrm>
          <a:off x="389414" y="3508498"/>
          <a:ext cx="708026" cy="708026"/>
        </a:xfrm>
        <a:prstGeom prst="rect">
          <a:avLst/>
        </a:prstGeom>
        <a:blipFill>
          <a:blip xmlns:r="http://schemas.openxmlformats.org/officeDocument/2006/relationships"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7DCB22-9558-4C7C-882B-46C885451FE9}">
      <dsp:nvSpPr>
        <dsp:cNvPr id="0" name=""/>
        <dsp:cNvSpPr/>
      </dsp:nvSpPr>
      <dsp:spPr>
        <a:xfrm>
          <a:off x="1486855" y="3218851"/>
          <a:ext cx="3727550" cy="1287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241" tIns="136241" rIns="136241" bIns="136241" numCol="1" spcCol="1270" anchor="ctr" anchorCtr="0">
          <a:noAutofit/>
        </a:bodyPr>
        <a:lstStyle/>
        <a:p>
          <a:pPr marL="0" lvl="0" indent="0" algn="l" defTabSz="933450">
            <a:lnSpc>
              <a:spcPct val="100000"/>
            </a:lnSpc>
            <a:spcBef>
              <a:spcPct val="0"/>
            </a:spcBef>
            <a:spcAft>
              <a:spcPct val="35000"/>
            </a:spcAft>
            <a:buNone/>
          </a:pPr>
          <a:r>
            <a:rPr lang="en-US" sz="2100" kern="1200" dirty="0"/>
            <a:t>Thank you for joining us!</a:t>
          </a:r>
        </a:p>
      </dsp:txBody>
      <dsp:txXfrm>
        <a:off x="1486855" y="3218851"/>
        <a:ext cx="3727550" cy="12873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4E71-7CE0-43C3-AE13-0EDB45E201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053639-F13C-4735-86FF-C32B6A3D16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879806-0201-4E12-9BF2-06382669B3F7}"/>
              </a:ext>
            </a:extLst>
          </p:cNvPr>
          <p:cNvSpPr>
            <a:spLocks noGrp="1"/>
          </p:cNvSpPr>
          <p:nvPr>
            <p:ph type="dt" sz="half" idx="10"/>
          </p:nvPr>
        </p:nvSpPr>
        <p:spPr/>
        <p:txBody>
          <a:bodyPr/>
          <a:lstStyle/>
          <a:p>
            <a:fld id="{F4106679-E548-470B-ACA2-58FE71817B69}" type="datetimeFigureOut">
              <a:rPr lang="en-US" smtClean="0"/>
              <a:t>1/19/2022</a:t>
            </a:fld>
            <a:endParaRPr lang="en-US"/>
          </a:p>
        </p:txBody>
      </p:sp>
      <p:sp>
        <p:nvSpPr>
          <p:cNvPr id="5" name="Footer Placeholder 4">
            <a:extLst>
              <a:ext uri="{FF2B5EF4-FFF2-40B4-BE49-F238E27FC236}">
                <a16:creationId xmlns:a16="http://schemas.microsoft.com/office/drawing/2014/main" id="{E3755080-60F5-4653-94BA-A64764B4D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7BEFBE-A00E-4FC3-B031-7EDCDAAE3B62}"/>
              </a:ext>
            </a:extLst>
          </p:cNvPr>
          <p:cNvSpPr>
            <a:spLocks noGrp="1"/>
          </p:cNvSpPr>
          <p:nvPr>
            <p:ph type="sldNum" sz="quarter" idx="12"/>
          </p:nvPr>
        </p:nvSpPr>
        <p:spPr/>
        <p:txBody>
          <a:bodyPr/>
          <a:lstStyle/>
          <a:p>
            <a:fld id="{F82BACAD-E165-4BF7-950C-C85AC3B08456}" type="slidenum">
              <a:rPr lang="en-US" smtClean="0"/>
              <a:t>‹#›</a:t>
            </a:fld>
            <a:endParaRPr lang="en-US"/>
          </a:p>
        </p:txBody>
      </p:sp>
    </p:spTree>
    <p:extLst>
      <p:ext uri="{BB962C8B-B14F-4D97-AF65-F5344CB8AC3E}">
        <p14:creationId xmlns:p14="http://schemas.microsoft.com/office/powerpoint/2010/main" val="6243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D31A-BB3A-4A7C-8500-43112A98E4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D24604-66BA-4AA8-B1EE-0FC86AF019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372ED2-44D5-47AE-A260-8775EF9CEA68}"/>
              </a:ext>
            </a:extLst>
          </p:cNvPr>
          <p:cNvSpPr>
            <a:spLocks noGrp="1"/>
          </p:cNvSpPr>
          <p:nvPr>
            <p:ph type="dt" sz="half" idx="10"/>
          </p:nvPr>
        </p:nvSpPr>
        <p:spPr/>
        <p:txBody>
          <a:bodyPr/>
          <a:lstStyle/>
          <a:p>
            <a:fld id="{F4106679-E548-470B-ACA2-58FE71817B69}" type="datetimeFigureOut">
              <a:rPr lang="en-US" smtClean="0"/>
              <a:t>1/19/2022</a:t>
            </a:fld>
            <a:endParaRPr lang="en-US"/>
          </a:p>
        </p:txBody>
      </p:sp>
      <p:sp>
        <p:nvSpPr>
          <p:cNvPr id="5" name="Footer Placeholder 4">
            <a:extLst>
              <a:ext uri="{FF2B5EF4-FFF2-40B4-BE49-F238E27FC236}">
                <a16:creationId xmlns:a16="http://schemas.microsoft.com/office/drawing/2014/main" id="{8F0F6CAD-461F-4D14-AADB-21F8B4543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1C214E-DEFE-4C03-84A1-526E618DB74D}"/>
              </a:ext>
            </a:extLst>
          </p:cNvPr>
          <p:cNvSpPr>
            <a:spLocks noGrp="1"/>
          </p:cNvSpPr>
          <p:nvPr>
            <p:ph type="sldNum" sz="quarter" idx="12"/>
          </p:nvPr>
        </p:nvSpPr>
        <p:spPr/>
        <p:txBody>
          <a:bodyPr/>
          <a:lstStyle/>
          <a:p>
            <a:fld id="{F82BACAD-E165-4BF7-950C-C85AC3B08456}" type="slidenum">
              <a:rPr lang="en-US" smtClean="0"/>
              <a:t>‹#›</a:t>
            </a:fld>
            <a:endParaRPr lang="en-US"/>
          </a:p>
        </p:txBody>
      </p:sp>
    </p:spTree>
    <p:extLst>
      <p:ext uri="{BB962C8B-B14F-4D97-AF65-F5344CB8AC3E}">
        <p14:creationId xmlns:p14="http://schemas.microsoft.com/office/powerpoint/2010/main" val="4072162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85C037-6A44-4A76-A523-BED4C3E825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ADCC7A-6D72-46EF-98DA-CD9C86C5DC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EECC7F-9694-4F22-89A1-FC3E1D12A1EC}"/>
              </a:ext>
            </a:extLst>
          </p:cNvPr>
          <p:cNvSpPr>
            <a:spLocks noGrp="1"/>
          </p:cNvSpPr>
          <p:nvPr>
            <p:ph type="dt" sz="half" idx="10"/>
          </p:nvPr>
        </p:nvSpPr>
        <p:spPr/>
        <p:txBody>
          <a:bodyPr/>
          <a:lstStyle/>
          <a:p>
            <a:fld id="{F4106679-E548-470B-ACA2-58FE71817B69}" type="datetimeFigureOut">
              <a:rPr lang="en-US" smtClean="0"/>
              <a:t>1/19/2022</a:t>
            </a:fld>
            <a:endParaRPr lang="en-US"/>
          </a:p>
        </p:txBody>
      </p:sp>
      <p:sp>
        <p:nvSpPr>
          <p:cNvPr id="5" name="Footer Placeholder 4">
            <a:extLst>
              <a:ext uri="{FF2B5EF4-FFF2-40B4-BE49-F238E27FC236}">
                <a16:creationId xmlns:a16="http://schemas.microsoft.com/office/drawing/2014/main" id="{BACD60FA-C3E1-4FB5-9012-8AE995945F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02AA7-0848-4CBB-BD27-2EC12839FEA5}"/>
              </a:ext>
            </a:extLst>
          </p:cNvPr>
          <p:cNvSpPr>
            <a:spLocks noGrp="1"/>
          </p:cNvSpPr>
          <p:nvPr>
            <p:ph type="sldNum" sz="quarter" idx="12"/>
          </p:nvPr>
        </p:nvSpPr>
        <p:spPr/>
        <p:txBody>
          <a:bodyPr/>
          <a:lstStyle/>
          <a:p>
            <a:fld id="{F82BACAD-E165-4BF7-950C-C85AC3B08456}" type="slidenum">
              <a:rPr lang="en-US" smtClean="0"/>
              <a:t>‹#›</a:t>
            </a:fld>
            <a:endParaRPr lang="en-US"/>
          </a:p>
        </p:txBody>
      </p:sp>
    </p:spTree>
    <p:extLst>
      <p:ext uri="{BB962C8B-B14F-4D97-AF65-F5344CB8AC3E}">
        <p14:creationId xmlns:p14="http://schemas.microsoft.com/office/powerpoint/2010/main" val="47305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1F90D-86C5-4DF3-B62B-6FE868516A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A5B10A-2C2F-4530-B4F3-E0BDBB3D67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A6FCC7-8C0A-412C-9361-E2126A392DF8}"/>
              </a:ext>
            </a:extLst>
          </p:cNvPr>
          <p:cNvSpPr>
            <a:spLocks noGrp="1"/>
          </p:cNvSpPr>
          <p:nvPr>
            <p:ph type="dt" sz="half" idx="10"/>
          </p:nvPr>
        </p:nvSpPr>
        <p:spPr/>
        <p:txBody>
          <a:bodyPr/>
          <a:lstStyle/>
          <a:p>
            <a:fld id="{F4106679-E548-470B-ACA2-58FE71817B69}" type="datetimeFigureOut">
              <a:rPr lang="en-US" smtClean="0"/>
              <a:t>1/19/2022</a:t>
            </a:fld>
            <a:endParaRPr lang="en-US"/>
          </a:p>
        </p:txBody>
      </p:sp>
      <p:sp>
        <p:nvSpPr>
          <p:cNvPr id="5" name="Footer Placeholder 4">
            <a:extLst>
              <a:ext uri="{FF2B5EF4-FFF2-40B4-BE49-F238E27FC236}">
                <a16:creationId xmlns:a16="http://schemas.microsoft.com/office/drawing/2014/main" id="{F79B2F1B-97DC-4A79-9AAE-D60D56836A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AFAF4-1C47-4190-92F7-2C13E9FE4E49}"/>
              </a:ext>
            </a:extLst>
          </p:cNvPr>
          <p:cNvSpPr>
            <a:spLocks noGrp="1"/>
          </p:cNvSpPr>
          <p:nvPr>
            <p:ph type="sldNum" sz="quarter" idx="12"/>
          </p:nvPr>
        </p:nvSpPr>
        <p:spPr/>
        <p:txBody>
          <a:bodyPr/>
          <a:lstStyle/>
          <a:p>
            <a:fld id="{F82BACAD-E165-4BF7-950C-C85AC3B08456}" type="slidenum">
              <a:rPr lang="en-US" smtClean="0"/>
              <a:t>‹#›</a:t>
            </a:fld>
            <a:endParaRPr lang="en-US"/>
          </a:p>
        </p:txBody>
      </p:sp>
    </p:spTree>
    <p:extLst>
      <p:ext uri="{BB962C8B-B14F-4D97-AF65-F5344CB8AC3E}">
        <p14:creationId xmlns:p14="http://schemas.microsoft.com/office/powerpoint/2010/main" val="2939957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E1718-AEED-4FD8-82CE-5B49B30C6B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8D4A42-0F38-4FD5-B9CB-4DB396A977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7CC0A7-7687-433C-9CED-EF63E2586AFD}"/>
              </a:ext>
            </a:extLst>
          </p:cNvPr>
          <p:cNvSpPr>
            <a:spLocks noGrp="1"/>
          </p:cNvSpPr>
          <p:nvPr>
            <p:ph type="dt" sz="half" idx="10"/>
          </p:nvPr>
        </p:nvSpPr>
        <p:spPr/>
        <p:txBody>
          <a:bodyPr/>
          <a:lstStyle/>
          <a:p>
            <a:fld id="{F4106679-E548-470B-ACA2-58FE71817B69}" type="datetimeFigureOut">
              <a:rPr lang="en-US" smtClean="0"/>
              <a:t>1/19/2022</a:t>
            </a:fld>
            <a:endParaRPr lang="en-US"/>
          </a:p>
        </p:txBody>
      </p:sp>
      <p:sp>
        <p:nvSpPr>
          <p:cNvPr id="5" name="Footer Placeholder 4">
            <a:extLst>
              <a:ext uri="{FF2B5EF4-FFF2-40B4-BE49-F238E27FC236}">
                <a16:creationId xmlns:a16="http://schemas.microsoft.com/office/drawing/2014/main" id="{CA3B6774-B0DE-4286-A864-A086593A3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4F4BED-6252-46C8-81B3-98D27178203D}"/>
              </a:ext>
            </a:extLst>
          </p:cNvPr>
          <p:cNvSpPr>
            <a:spLocks noGrp="1"/>
          </p:cNvSpPr>
          <p:nvPr>
            <p:ph type="sldNum" sz="quarter" idx="12"/>
          </p:nvPr>
        </p:nvSpPr>
        <p:spPr/>
        <p:txBody>
          <a:bodyPr/>
          <a:lstStyle/>
          <a:p>
            <a:fld id="{F82BACAD-E165-4BF7-950C-C85AC3B08456}" type="slidenum">
              <a:rPr lang="en-US" smtClean="0"/>
              <a:t>‹#›</a:t>
            </a:fld>
            <a:endParaRPr lang="en-US"/>
          </a:p>
        </p:txBody>
      </p:sp>
    </p:spTree>
    <p:extLst>
      <p:ext uri="{BB962C8B-B14F-4D97-AF65-F5344CB8AC3E}">
        <p14:creationId xmlns:p14="http://schemas.microsoft.com/office/powerpoint/2010/main" val="2027914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FF5F7-2E09-4FC4-8EE3-D9E08F47BE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57A28D-2D9F-4869-B468-385C5E6F86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7AED4-24B5-4FA0-A55A-E09E6C448B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FDE8B2-F89C-4F0F-B0EC-D32FA30C5926}"/>
              </a:ext>
            </a:extLst>
          </p:cNvPr>
          <p:cNvSpPr>
            <a:spLocks noGrp="1"/>
          </p:cNvSpPr>
          <p:nvPr>
            <p:ph type="dt" sz="half" idx="10"/>
          </p:nvPr>
        </p:nvSpPr>
        <p:spPr/>
        <p:txBody>
          <a:bodyPr/>
          <a:lstStyle/>
          <a:p>
            <a:fld id="{F4106679-E548-470B-ACA2-58FE71817B69}" type="datetimeFigureOut">
              <a:rPr lang="en-US" smtClean="0"/>
              <a:t>1/19/2022</a:t>
            </a:fld>
            <a:endParaRPr lang="en-US"/>
          </a:p>
        </p:txBody>
      </p:sp>
      <p:sp>
        <p:nvSpPr>
          <p:cNvPr id="6" name="Footer Placeholder 5">
            <a:extLst>
              <a:ext uri="{FF2B5EF4-FFF2-40B4-BE49-F238E27FC236}">
                <a16:creationId xmlns:a16="http://schemas.microsoft.com/office/drawing/2014/main" id="{5980A5CC-BFA0-4EEF-B120-5F9E2F0CF7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BF6072-1D98-4030-86E9-A9DA8277A828}"/>
              </a:ext>
            </a:extLst>
          </p:cNvPr>
          <p:cNvSpPr>
            <a:spLocks noGrp="1"/>
          </p:cNvSpPr>
          <p:nvPr>
            <p:ph type="sldNum" sz="quarter" idx="12"/>
          </p:nvPr>
        </p:nvSpPr>
        <p:spPr/>
        <p:txBody>
          <a:bodyPr/>
          <a:lstStyle/>
          <a:p>
            <a:fld id="{F82BACAD-E165-4BF7-950C-C85AC3B08456}" type="slidenum">
              <a:rPr lang="en-US" smtClean="0"/>
              <a:t>‹#›</a:t>
            </a:fld>
            <a:endParaRPr lang="en-US"/>
          </a:p>
        </p:txBody>
      </p:sp>
    </p:spTree>
    <p:extLst>
      <p:ext uri="{BB962C8B-B14F-4D97-AF65-F5344CB8AC3E}">
        <p14:creationId xmlns:p14="http://schemas.microsoft.com/office/powerpoint/2010/main" val="432986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7081A-B2C8-43F6-A755-94D42E02C6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5FE38D-E124-45B9-A7B1-5C32283DC9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949BDB-C49E-4992-BAAF-0279EA2EE9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45DEC9-E7EE-4E67-89F1-17B19B941A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94DDE6-0F9B-42D6-9037-CC191E71E4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F2FD95-8058-4EE2-AB03-E2A4BA61DEA5}"/>
              </a:ext>
            </a:extLst>
          </p:cNvPr>
          <p:cNvSpPr>
            <a:spLocks noGrp="1"/>
          </p:cNvSpPr>
          <p:nvPr>
            <p:ph type="dt" sz="half" idx="10"/>
          </p:nvPr>
        </p:nvSpPr>
        <p:spPr/>
        <p:txBody>
          <a:bodyPr/>
          <a:lstStyle/>
          <a:p>
            <a:fld id="{F4106679-E548-470B-ACA2-58FE71817B69}" type="datetimeFigureOut">
              <a:rPr lang="en-US" smtClean="0"/>
              <a:t>1/19/2022</a:t>
            </a:fld>
            <a:endParaRPr lang="en-US"/>
          </a:p>
        </p:txBody>
      </p:sp>
      <p:sp>
        <p:nvSpPr>
          <p:cNvPr id="8" name="Footer Placeholder 7">
            <a:extLst>
              <a:ext uri="{FF2B5EF4-FFF2-40B4-BE49-F238E27FC236}">
                <a16:creationId xmlns:a16="http://schemas.microsoft.com/office/drawing/2014/main" id="{76809DCF-B9E9-47E6-941F-074AD8520F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DEA0BD-633A-4DD0-9424-A3CFDAA2C155}"/>
              </a:ext>
            </a:extLst>
          </p:cNvPr>
          <p:cNvSpPr>
            <a:spLocks noGrp="1"/>
          </p:cNvSpPr>
          <p:nvPr>
            <p:ph type="sldNum" sz="quarter" idx="12"/>
          </p:nvPr>
        </p:nvSpPr>
        <p:spPr/>
        <p:txBody>
          <a:bodyPr/>
          <a:lstStyle/>
          <a:p>
            <a:fld id="{F82BACAD-E165-4BF7-950C-C85AC3B08456}" type="slidenum">
              <a:rPr lang="en-US" smtClean="0"/>
              <a:t>‹#›</a:t>
            </a:fld>
            <a:endParaRPr lang="en-US"/>
          </a:p>
        </p:txBody>
      </p:sp>
    </p:spTree>
    <p:extLst>
      <p:ext uri="{BB962C8B-B14F-4D97-AF65-F5344CB8AC3E}">
        <p14:creationId xmlns:p14="http://schemas.microsoft.com/office/powerpoint/2010/main" val="284104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4ED36-81A2-4A89-8AC2-8E40416815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1283C-EE34-4F3E-A8A0-08E2F2F2575C}"/>
              </a:ext>
            </a:extLst>
          </p:cNvPr>
          <p:cNvSpPr>
            <a:spLocks noGrp="1"/>
          </p:cNvSpPr>
          <p:nvPr>
            <p:ph type="dt" sz="half" idx="10"/>
          </p:nvPr>
        </p:nvSpPr>
        <p:spPr/>
        <p:txBody>
          <a:bodyPr/>
          <a:lstStyle/>
          <a:p>
            <a:fld id="{F4106679-E548-470B-ACA2-58FE71817B69}" type="datetimeFigureOut">
              <a:rPr lang="en-US" smtClean="0"/>
              <a:t>1/19/2022</a:t>
            </a:fld>
            <a:endParaRPr lang="en-US"/>
          </a:p>
        </p:txBody>
      </p:sp>
      <p:sp>
        <p:nvSpPr>
          <p:cNvPr id="4" name="Footer Placeholder 3">
            <a:extLst>
              <a:ext uri="{FF2B5EF4-FFF2-40B4-BE49-F238E27FC236}">
                <a16:creationId xmlns:a16="http://schemas.microsoft.com/office/drawing/2014/main" id="{9E04A02C-FFE4-4928-93B6-50113CFD32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B18F58-4D85-4085-94AF-ECEDA484A6A3}"/>
              </a:ext>
            </a:extLst>
          </p:cNvPr>
          <p:cNvSpPr>
            <a:spLocks noGrp="1"/>
          </p:cNvSpPr>
          <p:nvPr>
            <p:ph type="sldNum" sz="quarter" idx="12"/>
          </p:nvPr>
        </p:nvSpPr>
        <p:spPr/>
        <p:txBody>
          <a:bodyPr/>
          <a:lstStyle/>
          <a:p>
            <a:fld id="{F82BACAD-E165-4BF7-950C-C85AC3B08456}" type="slidenum">
              <a:rPr lang="en-US" smtClean="0"/>
              <a:t>‹#›</a:t>
            </a:fld>
            <a:endParaRPr lang="en-US"/>
          </a:p>
        </p:txBody>
      </p:sp>
    </p:spTree>
    <p:extLst>
      <p:ext uri="{BB962C8B-B14F-4D97-AF65-F5344CB8AC3E}">
        <p14:creationId xmlns:p14="http://schemas.microsoft.com/office/powerpoint/2010/main" val="2132674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1F5BBB-2C95-4FD7-928C-2AB7C4A71CCC}"/>
              </a:ext>
            </a:extLst>
          </p:cNvPr>
          <p:cNvSpPr>
            <a:spLocks noGrp="1"/>
          </p:cNvSpPr>
          <p:nvPr>
            <p:ph type="dt" sz="half" idx="10"/>
          </p:nvPr>
        </p:nvSpPr>
        <p:spPr/>
        <p:txBody>
          <a:bodyPr/>
          <a:lstStyle/>
          <a:p>
            <a:fld id="{F4106679-E548-470B-ACA2-58FE71817B69}" type="datetimeFigureOut">
              <a:rPr lang="en-US" smtClean="0"/>
              <a:t>1/19/2022</a:t>
            </a:fld>
            <a:endParaRPr lang="en-US"/>
          </a:p>
        </p:txBody>
      </p:sp>
      <p:sp>
        <p:nvSpPr>
          <p:cNvPr id="3" name="Footer Placeholder 2">
            <a:extLst>
              <a:ext uri="{FF2B5EF4-FFF2-40B4-BE49-F238E27FC236}">
                <a16:creationId xmlns:a16="http://schemas.microsoft.com/office/drawing/2014/main" id="{7B54ED4A-4D95-48B2-95B4-1F761B0FAD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873ADB-4B81-47B8-BB9A-8811E07F6BDE}"/>
              </a:ext>
            </a:extLst>
          </p:cNvPr>
          <p:cNvSpPr>
            <a:spLocks noGrp="1"/>
          </p:cNvSpPr>
          <p:nvPr>
            <p:ph type="sldNum" sz="quarter" idx="12"/>
          </p:nvPr>
        </p:nvSpPr>
        <p:spPr/>
        <p:txBody>
          <a:bodyPr/>
          <a:lstStyle/>
          <a:p>
            <a:fld id="{F82BACAD-E165-4BF7-950C-C85AC3B08456}" type="slidenum">
              <a:rPr lang="en-US" smtClean="0"/>
              <a:t>‹#›</a:t>
            </a:fld>
            <a:endParaRPr lang="en-US"/>
          </a:p>
        </p:txBody>
      </p:sp>
      <p:pic>
        <p:nvPicPr>
          <p:cNvPr id="5" name="Picture 4">
            <a:extLst>
              <a:ext uri="{FF2B5EF4-FFF2-40B4-BE49-F238E27FC236}">
                <a16:creationId xmlns:a16="http://schemas.microsoft.com/office/drawing/2014/main" id="{CF3F0F69-DFF5-7648-A459-2ED5AEFB783A}"/>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68820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A7B91-FB05-4658-9CD6-C2EA7B29D3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F156A6-4A1A-44CA-B503-FB08D2AA12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3AA9EC-E41E-4FDE-A47D-37E87FB927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0822D9-D9B7-461A-A791-2BB2D6270863}"/>
              </a:ext>
            </a:extLst>
          </p:cNvPr>
          <p:cNvSpPr>
            <a:spLocks noGrp="1"/>
          </p:cNvSpPr>
          <p:nvPr>
            <p:ph type="dt" sz="half" idx="10"/>
          </p:nvPr>
        </p:nvSpPr>
        <p:spPr/>
        <p:txBody>
          <a:bodyPr/>
          <a:lstStyle/>
          <a:p>
            <a:fld id="{F4106679-E548-470B-ACA2-58FE71817B69}" type="datetimeFigureOut">
              <a:rPr lang="en-US" smtClean="0"/>
              <a:t>1/19/2022</a:t>
            </a:fld>
            <a:endParaRPr lang="en-US"/>
          </a:p>
        </p:txBody>
      </p:sp>
      <p:sp>
        <p:nvSpPr>
          <p:cNvPr id="6" name="Footer Placeholder 5">
            <a:extLst>
              <a:ext uri="{FF2B5EF4-FFF2-40B4-BE49-F238E27FC236}">
                <a16:creationId xmlns:a16="http://schemas.microsoft.com/office/drawing/2014/main" id="{23F89F84-9553-431E-AE26-1E95FDB347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D3553C-B617-444A-8773-E314BA26FA6A}"/>
              </a:ext>
            </a:extLst>
          </p:cNvPr>
          <p:cNvSpPr>
            <a:spLocks noGrp="1"/>
          </p:cNvSpPr>
          <p:nvPr>
            <p:ph type="sldNum" sz="quarter" idx="12"/>
          </p:nvPr>
        </p:nvSpPr>
        <p:spPr/>
        <p:txBody>
          <a:bodyPr/>
          <a:lstStyle/>
          <a:p>
            <a:fld id="{F82BACAD-E165-4BF7-950C-C85AC3B08456}" type="slidenum">
              <a:rPr lang="en-US" smtClean="0"/>
              <a:t>‹#›</a:t>
            </a:fld>
            <a:endParaRPr lang="en-US"/>
          </a:p>
        </p:txBody>
      </p:sp>
    </p:spTree>
    <p:extLst>
      <p:ext uri="{BB962C8B-B14F-4D97-AF65-F5344CB8AC3E}">
        <p14:creationId xmlns:p14="http://schemas.microsoft.com/office/powerpoint/2010/main" val="4135944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1D7FC-44D9-4DFB-8AAA-1848CDE3E3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AC9087-4EC3-4034-A4DC-DAAB1176F4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5E1813-61C0-46CE-86C0-8E3EA1E6D4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C8AD4E-3C26-4370-BB72-93508D452000}"/>
              </a:ext>
            </a:extLst>
          </p:cNvPr>
          <p:cNvSpPr>
            <a:spLocks noGrp="1"/>
          </p:cNvSpPr>
          <p:nvPr>
            <p:ph type="dt" sz="half" idx="10"/>
          </p:nvPr>
        </p:nvSpPr>
        <p:spPr/>
        <p:txBody>
          <a:bodyPr/>
          <a:lstStyle/>
          <a:p>
            <a:fld id="{F4106679-E548-470B-ACA2-58FE71817B69}" type="datetimeFigureOut">
              <a:rPr lang="en-US" smtClean="0"/>
              <a:t>1/19/2022</a:t>
            </a:fld>
            <a:endParaRPr lang="en-US"/>
          </a:p>
        </p:txBody>
      </p:sp>
      <p:sp>
        <p:nvSpPr>
          <p:cNvPr id="6" name="Footer Placeholder 5">
            <a:extLst>
              <a:ext uri="{FF2B5EF4-FFF2-40B4-BE49-F238E27FC236}">
                <a16:creationId xmlns:a16="http://schemas.microsoft.com/office/drawing/2014/main" id="{8A4CF0F5-7C38-44EA-957F-47AB9F99EC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C1262-0126-43C6-B497-B7631015F322}"/>
              </a:ext>
            </a:extLst>
          </p:cNvPr>
          <p:cNvSpPr>
            <a:spLocks noGrp="1"/>
          </p:cNvSpPr>
          <p:nvPr>
            <p:ph type="sldNum" sz="quarter" idx="12"/>
          </p:nvPr>
        </p:nvSpPr>
        <p:spPr/>
        <p:txBody>
          <a:bodyPr/>
          <a:lstStyle/>
          <a:p>
            <a:fld id="{F82BACAD-E165-4BF7-950C-C85AC3B08456}" type="slidenum">
              <a:rPr lang="en-US" smtClean="0"/>
              <a:t>‹#›</a:t>
            </a:fld>
            <a:endParaRPr lang="en-US"/>
          </a:p>
        </p:txBody>
      </p:sp>
    </p:spTree>
    <p:extLst>
      <p:ext uri="{BB962C8B-B14F-4D97-AF65-F5344CB8AC3E}">
        <p14:creationId xmlns:p14="http://schemas.microsoft.com/office/powerpoint/2010/main" val="315200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9872B4-C449-4078-A235-5DF23715A0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C49A5B-36E0-4DFC-B8B1-71530C3635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1872BA-A3AD-45D7-9ED6-1358180F44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106679-E548-470B-ACA2-58FE71817B69}" type="datetimeFigureOut">
              <a:rPr lang="en-US" smtClean="0"/>
              <a:t>1/19/2022</a:t>
            </a:fld>
            <a:endParaRPr lang="en-US"/>
          </a:p>
        </p:txBody>
      </p:sp>
      <p:sp>
        <p:nvSpPr>
          <p:cNvPr id="5" name="Footer Placeholder 4">
            <a:extLst>
              <a:ext uri="{FF2B5EF4-FFF2-40B4-BE49-F238E27FC236}">
                <a16:creationId xmlns:a16="http://schemas.microsoft.com/office/drawing/2014/main" id="{4F4D32F1-43EA-4B04-A42F-324F03867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94D74F-122A-4D73-8948-6B47957AE3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BACAD-E165-4BF7-950C-C85AC3B08456}" type="slidenum">
              <a:rPr lang="en-US" smtClean="0"/>
              <a:t>‹#›</a:t>
            </a:fld>
            <a:endParaRPr lang="en-US"/>
          </a:p>
        </p:txBody>
      </p:sp>
    </p:spTree>
    <p:extLst>
      <p:ext uri="{BB962C8B-B14F-4D97-AF65-F5344CB8AC3E}">
        <p14:creationId xmlns:p14="http://schemas.microsoft.com/office/powerpoint/2010/main" val="2672471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facebook.com/MichLeague/live_video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37" name="Freeform: Shape 36">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39" name="Freeform: Shape 38">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42875" y="324465"/>
            <a:ext cx="4000500" cy="5442153"/>
          </a:xfrm>
        </p:spPr>
        <p:txBody>
          <a:bodyPr anchor="b">
            <a:normAutofit/>
          </a:bodyPr>
          <a:lstStyle/>
          <a:p>
            <a:r>
              <a:rPr lang="en-US" sz="3200" b="1" dirty="0"/>
              <a:t>Michigan’s Children </a:t>
            </a:r>
            <a:br>
              <a:rPr lang="en-US" sz="3200" b="1" dirty="0"/>
            </a:br>
            <a:r>
              <a:rPr lang="en-US" sz="3200" b="1" dirty="0"/>
              <a:t> &amp;</a:t>
            </a:r>
            <a:br>
              <a:rPr lang="en-US" sz="3200" b="1" dirty="0"/>
            </a:br>
            <a:r>
              <a:rPr lang="en-US" sz="3200" b="1" i="1" dirty="0"/>
              <a:t>Think Babies Michigan</a:t>
            </a:r>
            <a:br>
              <a:rPr lang="en-US" sz="3200" b="1" dirty="0"/>
            </a:br>
            <a:br>
              <a:rPr lang="en-US" sz="2600" b="1" dirty="0"/>
            </a:br>
            <a:r>
              <a:rPr lang="en-US" sz="2600" b="1" dirty="0"/>
              <a:t>January 19, 2022 </a:t>
            </a:r>
            <a:br>
              <a:rPr lang="en-US" sz="2600" b="1" dirty="0"/>
            </a:br>
            <a:r>
              <a:rPr lang="en-US" sz="2600" b="1" dirty="0"/>
              <a:t>Lunch and Learn </a:t>
            </a:r>
            <a:br>
              <a:rPr lang="en-US" sz="2600" b="1" dirty="0"/>
            </a:br>
            <a:br>
              <a:rPr lang="en-US" sz="2600" b="0" i="0" dirty="0">
                <a:effectLst/>
                <a:latin typeface="Trebuchet MS" panose="020B0603020202020204" pitchFamily="34" charset="0"/>
              </a:rPr>
            </a:br>
            <a:r>
              <a:rPr lang="en-US" sz="2600" dirty="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5659" y="1420249"/>
            <a:ext cx="7772400" cy="1168896"/>
          </a:xfrm>
          <a:prstGeom prst="rect">
            <a:avLst/>
          </a:prstGeom>
        </p:spPr>
      </p:pic>
      <p:sp>
        <p:nvSpPr>
          <p:cNvPr id="4" name="TextBox 3"/>
          <p:cNvSpPr txBox="1"/>
          <p:nvPr/>
        </p:nvSpPr>
        <p:spPr>
          <a:xfrm>
            <a:off x="4984955" y="2993924"/>
            <a:ext cx="6799005" cy="3046988"/>
          </a:xfrm>
          <a:prstGeom prst="rect">
            <a:avLst/>
          </a:prstGeom>
          <a:noFill/>
        </p:spPr>
        <p:txBody>
          <a:bodyPr wrap="square" rtlCol="0">
            <a:spAutoFit/>
          </a:bodyPr>
          <a:lstStyle/>
          <a:p>
            <a:pPr algn="ctr"/>
            <a:r>
              <a:rPr lang="en-US" sz="4800" b="1" dirty="0"/>
              <a:t>Michigan's Early Childhood Workforce Crisis: </a:t>
            </a:r>
          </a:p>
          <a:p>
            <a:pPr algn="ctr"/>
            <a:r>
              <a:rPr lang="en-US" sz="4800" b="1" i="1" dirty="0"/>
              <a:t>The Way Forward</a:t>
            </a:r>
            <a:endParaRPr lang="en-US" sz="4800" i="1" dirty="0"/>
          </a:p>
        </p:txBody>
      </p:sp>
    </p:spTree>
    <p:extLst>
      <p:ext uri="{BB962C8B-B14F-4D97-AF65-F5344CB8AC3E}">
        <p14:creationId xmlns:p14="http://schemas.microsoft.com/office/powerpoint/2010/main" val="19314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D26FF-47F9-48FC-8836-AFA32075F178}"/>
              </a:ext>
            </a:extLst>
          </p:cNvPr>
          <p:cNvSpPr>
            <a:spLocks noGrp="1"/>
          </p:cNvSpPr>
          <p:nvPr>
            <p:ph type="title"/>
          </p:nvPr>
        </p:nvSpPr>
        <p:spPr>
          <a:xfrm>
            <a:off x="1015181" y="11574"/>
            <a:ext cx="10515600" cy="1168298"/>
          </a:xfrm>
        </p:spPr>
        <p:txBody>
          <a:bodyPr/>
          <a:lstStyle/>
          <a:p>
            <a:r>
              <a:rPr lang="en-US" dirty="0"/>
              <a:t>Expert Discussion: Early Childhood Panel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7256" y="1293736"/>
            <a:ext cx="1905000" cy="1905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4999" y="1293734"/>
            <a:ext cx="1905000" cy="1905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1467" y="1267646"/>
            <a:ext cx="1631075" cy="1971210"/>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1440" t="-1727" r="-11440" b="41532"/>
          <a:stretch/>
        </p:blipFill>
        <p:spPr>
          <a:xfrm>
            <a:off x="7594742" y="1223759"/>
            <a:ext cx="2197239" cy="2003243"/>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19555" t="14620" r="10792" b="24787"/>
          <a:stretch/>
        </p:blipFill>
        <p:spPr>
          <a:xfrm>
            <a:off x="10037705" y="1277321"/>
            <a:ext cx="1947818" cy="1961535"/>
          </a:xfrm>
          <a:prstGeom prst="rect">
            <a:avLst/>
          </a:prstGeom>
        </p:spPr>
      </p:pic>
      <p:sp>
        <p:nvSpPr>
          <p:cNvPr id="10" name="TextBox 9"/>
          <p:cNvSpPr txBox="1"/>
          <p:nvPr/>
        </p:nvSpPr>
        <p:spPr>
          <a:xfrm>
            <a:off x="527256" y="3312600"/>
            <a:ext cx="1905000" cy="3139321"/>
          </a:xfrm>
          <a:prstGeom prst="rect">
            <a:avLst/>
          </a:prstGeom>
          <a:noFill/>
        </p:spPr>
        <p:txBody>
          <a:bodyPr wrap="square" rtlCol="0">
            <a:spAutoFit/>
          </a:bodyPr>
          <a:lstStyle/>
          <a:p>
            <a:pPr algn="ctr"/>
            <a:r>
              <a:rPr lang="en-US" b="1" dirty="0"/>
              <a:t>Dr. Ericka Taylor</a:t>
            </a:r>
            <a:r>
              <a:rPr lang="en-US" dirty="0"/>
              <a:t>, Executive Director of Early Childhood, Saginaw ISD;</a:t>
            </a:r>
          </a:p>
          <a:p>
            <a:pPr algn="ctr"/>
            <a:r>
              <a:rPr lang="en-US" dirty="0"/>
              <a:t>Co-Chair, </a:t>
            </a:r>
            <a:r>
              <a:rPr lang="en-US" i="1" dirty="0"/>
              <a:t>Think Babies Michigan </a:t>
            </a:r>
            <a:r>
              <a:rPr lang="en-US" dirty="0"/>
              <a:t>Cross-Sector Workforce Strategies Workgroup</a:t>
            </a:r>
          </a:p>
        </p:txBody>
      </p:sp>
      <p:sp>
        <p:nvSpPr>
          <p:cNvPr id="11" name="TextBox 10"/>
          <p:cNvSpPr txBox="1"/>
          <p:nvPr/>
        </p:nvSpPr>
        <p:spPr>
          <a:xfrm>
            <a:off x="3004999" y="3312596"/>
            <a:ext cx="2083195" cy="2585323"/>
          </a:xfrm>
          <a:prstGeom prst="rect">
            <a:avLst/>
          </a:prstGeom>
          <a:noFill/>
        </p:spPr>
        <p:txBody>
          <a:bodyPr wrap="square" rtlCol="0">
            <a:spAutoFit/>
          </a:bodyPr>
          <a:lstStyle/>
          <a:p>
            <a:pPr algn="ctr"/>
            <a:r>
              <a:rPr lang="en-US" b="1" dirty="0"/>
              <a:t>Tricia </a:t>
            </a:r>
            <a:r>
              <a:rPr lang="en-US" b="1" dirty="0" err="1"/>
              <a:t>Grifka</a:t>
            </a:r>
            <a:r>
              <a:rPr lang="en-US" dirty="0"/>
              <a:t>, </a:t>
            </a:r>
          </a:p>
          <a:p>
            <a:pPr algn="ctr"/>
            <a:r>
              <a:rPr lang="en-US" dirty="0"/>
              <a:t>Director of Early Childhood Services, Northeast Michigan Community Service Agency, (Head Start, Early Head Start, Great Start Readiness Program)</a:t>
            </a:r>
          </a:p>
        </p:txBody>
      </p:sp>
      <p:sp>
        <p:nvSpPr>
          <p:cNvPr id="13" name="TextBox 12"/>
          <p:cNvSpPr txBox="1"/>
          <p:nvPr/>
        </p:nvSpPr>
        <p:spPr>
          <a:xfrm>
            <a:off x="5511467" y="3326630"/>
            <a:ext cx="1612003" cy="3139321"/>
          </a:xfrm>
          <a:prstGeom prst="rect">
            <a:avLst/>
          </a:prstGeom>
          <a:noFill/>
        </p:spPr>
        <p:txBody>
          <a:bodyPr wrap="square" rtlCol="0">
            <a:spAutoFit/>
          </a:bodyPr>
          <a:lstStyle/>
          <a:p>
            <a:r>
              <a:rPr lang="en-US" b="1" dirty="0"/>
              <a:t>Susan M. Clark</a:t>
            </a:r>
            <a:r>
              <a:rPr lang="en-US" dirty="0"/>
              <a:t>, Supervisor of Early Childhood, Calhoun ISD; Member, </a:t>
            </a:r>
            <a:r>
              <a:rPr lang="en-US" i="1" dirty="0"/>
              <a:t>Think Babies Michigan </a:t>
            </a:r>
            <a:r>
              <a:rPr lang="en-US" dirty="0"/>
              <a:t>Home Visiting Workgroup</a:t>
            </a:r>
          </a:p>
        </p:txBody>
      </p:sp>
      <p:sp>
        <p:nvSpPr>
          <p:cNvPr id="14" name="TextBox 13"/>
          <p:cNvSpPr txBox="1"/>
          <p:nvPr/>
        </p:nvSpPr>
        <p:spPr>
          <a:xfrm>
            <a:off x="7772400" y="3326630"/>
            <a:ext cx="1769805" cy="3139321"/>
          </a:xfrm>
          <a:prstGeom prst="rect">
            <a:avLst/>
          </a:prstGeom>
          <a:noFill/>
        </p:spPr>
        <p:txBody>
          <a:bodyPr wrap="square" rtlCol="0">
            <a:spAutoFit/>
          </a:bodyPr>
          <a:lstStyle/>
          <a:p>
            <a:r>
              <a:rPr lang="en-US" b="1" dirty="0"/>
              <a:t>Michael Evans</a:t>
            </a:r>
            <a:r>
              <a:rPr lang="en-US" dirty="0"/>
              <a:t>, Director, Kalamazoo Literacy Council, working with </a:t>
            </a:r>
            <a:r>
              <a:rPr lang="en-US" i="1" dirty="0"/>
              <a:t>Edison Neighborhood Career Pathway, </a:t>
            </a:r>
            <a:r>
              <a:rPr lang="en-US" dirty="0"/>
              <a:t>ECIC Child Care Innovation Fund Grantee.</a:t>
            </a:r>
          </a:p>
        </p:txBody>
      </p:sp>
      <p:sp>
        <p:nvSpPr>
          <p:cNvPr id="15" name="TextBox 14"/>
          <p:cNvSpPr txBox="1"/>
          <p:nvPr/>
        </p:nvSpPr>
        <p:spPr>
          <a:xfrm>
            <a:off x="10037705" y="3480620"/>
            <a:ext cx="1947818" cy="1754326"/>
          </a:xfrm>
          <a:prstGeom prst="rect">
            <a:avLst/>
          </a:prstGeom>
          <a:noFill/>
        </p:spPr>
        <p:txBody>
          <a:bodyPr wrap="square" rtlCol="0">
            <a:spAutoFit/>
          </a:bodyPr>
          <a:lstStyle/>
          <a:p>
            <a:r>
              <a:rPr lang="en-US" b="1" dirty="0"/>
              <a:t>Cara Sutliffe</a:t>
            </a:r>
          </a:p>
          <a:p>
            <a:r>
              <a:rPr lang="en-US" dirty="0"/>
              <a:t>Parent leader/Co-Chair, </a:t>
            </a:r>
            <a:r>
              <a:rPr lang="en-US" i="1" dirty="0"/>
              <a:t>Think Babies Michigan</a:t>
            </a:r>
            <a:r>
              <a:rPr lang="en-US" dirty="0"/>
              <a:t> Home Visiting Workgroup </a:t>
            </a:r>
          </a:p>
        </p:txBody>
      </p:sp>
    </p:spTree>
    <p:extLst>
      <p:ext uri="{BB962C8B-B14F-4D97-AF65-F5344CB8AC3E}">
        <p14:creationId xmlns:p14="http://schemas.microsoft.com/office/powerpoint/2010/main" val="358453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D7919-1CE5-4706-B0B4-905DD663BC99}"/>
              </a:ext>
            </a:extLst>
          </p:cNvPr>
          <p:cNvSpPr>
            <a:spLocks noGrp="1"/>
          </p:cNvSpPr>
          <p:nvPr>
            <p:ph type="title"/>
          </p:nvPr>
        </p:nvSpPr>
        <p:spPr>
          <a:xfrm>
            <a:off x="371475" y="1153572"/>
            <a:ext cx="3515759" cy="4461163"/>
          </a:xfrm>
        </p:spPr>
        <p:txBody>
          <a:bodyPr>
            <a:normAutofit/>
          </a:bodyPr>
          <a:lstStyle/>
          <a:p>
            <a:r>
              <a:rPr lang="en-US" dirty="0">
                <a:solidFill>
                  <a:srgbClr val="FFFFFF"/>
                </a:solidFill>
              </a:rPr>
              <a:t>Agenda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BE00AF5-BA7C-4FE4-B1B3-3D6F86ED1BD2}"/>
              </a:ext>
            </a:extLst>
          </p:cNvPr>
          <p:cNvSpPr>
            <a:spLocks noGrp="1"/>
          </p:cNvSpPr>
          <p:nvPr>
            <p:ph idx="1"/>
          </p:nvPr>
        </p:nvSpPr>
        <p:spPr>
          <a:xfrm>
            <a:off x="4255662" y="250723"/>
            <a:ext cx="7098138" cy="6179573"/>
          </a:xfrm>
        </p:spPr>
        <p:txBody>
          <a:bodyPr anchor="ctr">
            <a:noAutofit/>
          </a:bodyPr>
          <a:lstStyle/>
          <a:p>
            <a:r>
              <a:rPr lang="en-US" sz="2400" dirty="0"/>
              <a:t>Welcome (</a:t>
            </a:r>
            <a:r>
              <a:rPr lang="en-US" sz="2400" i="1" dirty="0"/>
              <a:t>Teri Banas</a:t>
            </a:r>
            <a:r>
              <a:rPr lang="en-US" sz="2400" dirty="0"/>
              <a:t>)</a:t>
            </a:r>
          </a:p>
          <a:p>
            <a:r>
              <a:rPr lang="en-US" sz="2400" dirty="0"/>
              <a:t>Introduction </a:t>
            </a:r>
            <a:r>
              <a:rPr lang="en-US" sz="2400" i="1" dirty="0"/>
              <a:t>(Matt Gillard</a:t>
            </a:r>
            <a:r>
              <a:rPr lang="en-US" sz="2400" dirty="0"/>
              <a:t>)</a:t>
            </a:r>
          </a:p>
          <a:p>
            <a:pPr lvl="1"/>
            <a:r>
              <a:rPr lang="en-US" dirty="0"/>
              <a:t>The crisis in the Early Childhood Workforce: How we got here </a:t>
            </a:r>
          </a:p>
          <a:p>
            <a:pPr lvl="1"/>
            <a:r>
              <a:rPr lang="en-US" dirty="0"/>
              <a:t>The time is now to prioritize state investments </a:t>
            </a:r>
          </a:p>
          <a:p>
            <a:pPr lvl="1"/>
            <a:r>
              <a:rPr lang="en-US" dirty="0"/>
              <a:t>The state budget process is our opportunity to correct compensation and retention problems across sectors</a:t>
            </a:r>
          </a:p>
          <a:p>
            <a:r>
              <a:rPr lang="en-US" sz="2400" dirty="0"/>
              <a:t>Introduction of Panelists</a:t>
            </a:r>
          </a:p>
          <a:p>
            <a:r>
              <a:rPr lang="en-US" sz="2400" dirty="0"/>
              <a:t>Panel Discussion</a:t>
            </a:r>
          </a:p>
          <a:p>
            <a:r>
              <a:rPr lang="en-US" sz="2400" dirty="0"/>
              <a:t>Audience questions</a:t>
            </a:r>
          </a:p>
          <a:p>
            <a:r>
              <a:rPr lang="en-US" sz="2400" dirty="0"/>
              <a:t>Call to Action</a:t>
            </a:r>
          </a:p>
          <a:p>
            <a:r>
              <a:rPr lang="en-US" sz="2400" dirty="0"/>
              <a:t>Closing</a:t>
            </a:r>
          </a:p>
        </p:txBody>
      </p:sp>
    </p:spTree>
    <p:extLst>
      <p:ext uri="{BB962C8B-B14F-4D97-AF65-F5344CB8AC3E}">
        <p14:creationId xmlns:p14="http://schemas.microsoft.com/office/powerpoint/2010/main" val="1456349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218CAA-DFD1-4330-A8E1-77546BC416D7}"/>
              </a:ext>
            </a:extLst>
          </p:cNvPr>
          <p:cNvSpPr>
            <a:spLocks noGrp="1"/>
          </p:cNvSpPr>
          <p:nvPr>
            <p:ph type="title"/>
          </p:nvPr>
        </p:nvSpPr>
        <p:spPr>
          <a:xfrm>
            <a:off x="471948" y="811161"/>
            <a:ext cx="11293479" cy="1166037"/>
          </a:xfrm>
        </p:spPr>
        <p:txBody>
          <a:bodyPr anchor="t">
            <a:normAutofit/>
          </a:bodyPr>
          <a:lstStyle/>
          <a:p>
            <a:r>
              <a:rPr lang="en-US" sz="3600" b="1" dirty="0"/>
              <a:t>Confronting Michigan’s Early Childhood Workforce Crisis</a:t>
            </a:r>
            <a:br>
              <a:rPr lang="en-US" sz="3600" b="1" dirty="0"/>
            </a:br>
            <a:r>
              <a:rPr lang="en-US" sz="2000" b="1" i="1" u="sng" dirty="0"/>
              <a:t>B</a:t>
            </a:r>
            <a:r>
              <a:rPr lang="en-US" sz="2000" b="1" i="1" dirty="0"/>
              <a:t>y Pat Sorenson</a:t>
            </a:r>
            <a:r>
              <a:rPr lang="en-US" sz="1300" b="1" i="1" dirty="0"/>
              <a:t>, </a:t>
            </a:r>
            <a:r>
              <a:rPr lang="en-US" sz="2000" b="1" i="1" dirty="0"/>
              <a:t>created by The Michigan League for Public Policy in partnership with Think Babies Michigan</a:t>
            </a: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1839" y="2090508"/>
            <a:ext cx="9588322" cy="2876496"/>
          </a:xfrm>
        </p:spPr>
      </p:pic>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p:cNvSpPr txBox="1"/>
          <p:nvPr/>
        </p:nvSpPr>
        <p:spPr>
          <a:xfrm>
            <a:off x="1245288" y="5351217"/>
            <a:ext cx="10659103" cy="400110"/>
          </a:xfrm>
          <a:prstGeom prst="rect">
            <a:avLst/>
          </a:prstGeom>
          <a:noFill/>
        </p:spPr>
        <p:txBody>
          <a:bodyPr wrap="square" rtlCol="0">
            <a:spAutoFit/>
          </a:bodyPr>
          <a:lstStyle/>
          <a:p>
            <a:r>
              <a:rPr lang="en-US" sz="2000" b="1" dirty="0"/>
              <a:t>                   https://mlpp.org/confronting-michigans-early-childhood-workforce-crisis/</a:t>
            </a:r>
          </a:p>
        </p:txBody>
      </p:sp>
      <p:sp>
        <p:nvSpPr>
          <p:cNvPr id="3" name="TextBox 2"/>
          <p:cNvSpPr txBox="1"/>
          <p:nvPr/>
        </p:nvSpPr>
        <p:spPr>
          <a:xfrm>
            <a:off x="4066325" y="12442559"/>
            <a:ext cx="8194091" cy="521273"/>
          </a:xfrm>
          <a:prstGeom prst="rect">
            <a:avLst/>
          </a:prstGeom>
          <a:noFill/>
        </p:spPr>
        <p:txBody>
          <a:bodyPr wrap="square" rtlCol="0">
            <a:spAutoFit/>
          </a:bodyPr>
          <a:lstStyle/>
          <a:p>
            <a:endParaRPr lang="en-US" dirty="0"/>
          </a:p>
        </p:txBody>
      </p:sp>
      <p:pic>
        <p:nvPicPr>
          <p:cNvPr id="1026" name="Picture 2" descr="https://ssl.gstatic.com/ui/v1/icons/mail/images/cleardo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sl.gstatic.com/ui/v1/icons/mail/images/cleardo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52400"/>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p:cNvSpPr>
            <a:spLocks noChangeArrowheads="1"/>
          </p:cNvSpPr>
          <p:nvPr/>
        </p:nvSpPr>
        <p:spPr bwMode="auto">
          <a:xfrm>
            <a:off x="-1224116" y="5960638"/>
            <a:ext cx="1587486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hlinkClick r:id="rId4"/>
              </a:rPr>
              <a:t>Don’t Miss More Early Childhood programs:</a:t>
            </a:r>
            <a:r>
              <a:rPr kumimoji="0" lang="en-US" altLang="en-US" sz="1800" b="1" i="0" u="none" strike="noStrike" cap="none" normalizeH="0" dirty="0">
                <a:ln>
                  <a:noFill/>
                </a:ln>
                <a:solidFill>
                  <a:schemeClr val="tx1"/>
                </a:solidFill>
                <a:effectLst/>
                <a:latin typeface="Arial" panose="020B0604020202020204" pitchFamily="34" charset="0"/>
                <a:hlinkClick r:id="rId4"/>
              </a:rPr>
              <a:t> </a:t>
            </a:r>
            <a:r>
              <a:rPr kumimoji="0" lang="en-US" altLang="en-US" sz="1800" b="1" i="0" u="none" strike="noStrike" cap="none" normalizeH="0" baseline="0" dirty="0">
                <a:ln>
                  <a:noFill/>
                </a:ln>
                <a:solidFill>
                  <a:schemeClr val="tx1"/>
                </a:solidFill>
                <a:effectLst/>
                <a:latin typeface="Arial" panose="020B0604020202020204" pitchFamily="34" charset="0"/>
                <a:hlinkClick r:id="rId4"/>
              </a:rPr>
              <a:t>Watch “Yeas and Nays”</a:t>
            </a:r>
            <a:r>
              <a:rPr kumimoji="0" lang="en-US" altLang="en-US" sz="1800" b="1" i="0" u="none" strike="noStrike" cap="none" normalizeH="0" dirty="0">
                <a:ln>
                  <a:noFill/>
                </a:ln>
                <a:solidFill>
                  <a:schemeClr val="tx1"/>
                </a:solidFill>
                <a:effectLst/>
                <a:latin typeface="Arial" panose="020B0604020202020204" pitchFamily="34" charset="0"/>
                <a:hlinkClick r:id="rId4"/>
              </a:rPr>
              <a:t> (MLPP)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4"/>
              </a:rPr>
              <a:t>https://www.facebook.com/MichLeague/live_videos</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3031405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D7919-1CE5-4706-B0B4-905DD663BC99}"/>
              </a:ext>
            </a:extLst>
          </p:cNvPr>
          <p:cNvSpPr>
            <a:spLocks noGrp="1"/>
          </p:cNvSpPr>
          <p:nvPr>
            <p:ph type="title"/>
          </p:nvPr>
        </p:nvSpPr>
        <p:spPr>
          <a:xfrm>
            <a:off x="371475" y="1153572"/>
            <a:ext cx="3515759" cy="4461163"/>
          </a:xfrm>
        </p:spPr>
        <p:txBody>
          <a:bodyPr>
            <a:normAutofit/>
          </a:bodyPr>
          <a:lstStyle/>
          <a:p>
            <a:r>
              <a:rPr lang="en-US" dirty="0">
                <a:solidFill>
                  <a:srgbClr val="FFFFFF"/>
                </a:solidFill>
              </a:rPr>
              <a:t>Introduction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BE00AF5-BA7C-4FE4-B1B3-3D6F86ED1BD2}"/>
              </a:ext>
            </a:extLst>
          </p:cNvPr>
          <p:cNvSpPr>
            <a:spLocks noGrp="1"/>
          </p:cNvSpPr>
          <p:nvPr>
            <p:ph idx="1"/>
          </p:nvPr>
        </p:nvSpPr>
        <p:spPr>
          <a:xfrm>
            <a:off x="4255662" y="250723"/>
            <a:ext cx="7098138" cy="6179573"/>
          </a:xfrm>
        </p:spPr>
        <p:txBody>
          <a:bodyPr anchor="ctr">
            <a:noAutofit/>
          </a:bodyPr>
          <a:lstStyle/>
          <a:p>
            <a:pPr marL="0" indent="0">
              <a:buNone/>
            </a:pPr>
            <a:endParaRPr lang="en-US" sz="2400" dirty="0"/>
          </a:p>
          <a:p>
            <a:pPr marL="0" indent="0">
              <a:buNone/>
            </a:pPr>
            <a:endParaRPr lang="en-US" sz="2400" dirty="0"/>
          </a:p>
          <a:p>
            <a:pPr marL="0" indent="0">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r>
              <a:rPr lang="en-US" sz="2400" dirty="0"/>
              <a:t>Matt Gillard, President &amp; CEO, </a:t>
            </a:r>
          </a:p>
          <a:p>
            <a:pPr marL="0" indent="0" algn="ctr">
              <a:buNone/>
            </a:pPr>
            <a:r>
              <a:rPr lang="en-US" sz="2400" dirty="0"/>
              <a:t>Michigan’s Children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5645" y="648402"/>
            <a:ext cx="2796715" cy="3495895"/>
          </a:xfrm>
          <a:prstGeom prst="rect">
            <a:avLst/>
          </a:prstGeom>
        </p:spPr>
      </p:pic>
    </p:spTree>
    <p:extLst>
      <p:ext uri="{BB962C8B-B14F-4D97-AF65-F5344CB8AC3E}">
        <p14:creationId xmlns:p14="http://schemas.microsoft.com/office/powerpoint/2010/main" val="4287269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D26FF-47F9-48FC-8836-AFA32075F178}"/>
              </a:ext>
            </a:extLst>
          </p:cNvPr>
          <p:cNvSpPr>
            <a:spLocks noGrp="1"/>
          </p:cNvSpPr>
          <p:nvPr>
            <p:ph type="title"/>
          </p:nvPr>
        </p:nvSpPr>
        <p:spPr>
          <a:xfrm>
            <a:off x="1015181" y="11574"/>
            <a:ext cx="10515600" cy="1168298"/>
          </a:xfrm>
        </p:spPr>
        <p:txBody>
          <a:bodyPr/>
          <a:lstStyle/>
          <a:p>
            <a:r>
              <a:rPr lang="en-US" dirty="0"/>
              <a:t>Questions: Early Childhood Panel Discussion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7256" y="1293736"/>
            <a:ext cx="1905000" cy="1905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4999" y="1293734"/>
            <a:ext cx="1905000" cy="1905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1467" y="1267646"/>
            <a:ext cx="1631075" cy="1971210"/>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1440" t="-1727" r="-11440" b="41532"/>
          <a:stretch/>
        </p:blipFill>
        <p:spPr>
          <a:xfrm>
            <a:off x="7594742" y="1223759"/>
            <a:ext cx="2197239" cy="2003243"/>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19555" t="14620" r="10792" b="24787"/>
          <a:stretch/>
        </p:blipFill>
        <p:spPr>
          <a:xfrm>
            <a:off x="10037705" y="1277321"/>
            <a:ext cx="1947818" cy="1961535"/>
          </a:xfrm>
          <a:prstGeom prst="rect">
            <a:avLst/>
          </a:prstGeom>
        </p:spPr>
      </p:pic>
      <p:sp>
        <p:nvSpPr>
          <p:cNvPr id="9" name="Rectangle 8"/>
          <p:cNvSpPr/>
          <p:nvPr/>
        </p:nvSpPr>
        <p:spPr>
          <a:xfrm>
            <a:off x="648929" y="3510116"/>
            <a:ext cx="10763865" cy="3236207"/>
          </a:xfrm>
          <a:prstGeom prst="rect">
            <a:avLst/>
          </a:prstGeom>
        </p:spPr>
        <p:txBody>
          <a:bodyPr wrap="square">
            <a:spAutoFit/>
          </a:bodyPr>
          <a:lstStyle/>
          <a:p>
            <a:pPr marR="0" lvl="1">
              <a:lnSpc>
                <a:spcPct val="107000"/>
              </a:lnSpc>
              <a:spcBef>
                <a:spcPts val="0"/>
              </a:spcBef>
              <a:spcAft>
                <a:spcPts val="0"/>
              </a:spcAft>
            </a:pPr>
            <a:r>
              <a:rPr lang="en-US" sz="2400" b="1" dirty="0">
                <a:ea typeface="Times New Roman" panose="02020603050405020304" pitchFamily="18" charset="0"/>
                <a:cs typeface="Times New Roman" panose="02020603050405020304" pitchFamily="18" charset="0"/>
              </a:rPr>
              <a:t>Q.1 </a:t>
            </a:r>
            <a:r>
              <a:rPr lang="en-US" sz="2400" dirty="0">
                <a:ea typeface="Times New Roman" panose="02020603050405020304" pitchFamily="18" charset="0"/>
                <a:cs typeface="Times New Roman" panose="02020603050405020304" pitchFamily="18" charset="0"/>
              </a:rPr>
              <a:t> From your perspective, how serious is the current workforce shortage and its impact to deliver quality services in your community? How has this affected the working professionals and families in your communities?</a:t>
            </a:r>
            <a:endParaRPr lang="en-US" sz="2400" dirty="0">
              <a:ea typeface="Calibri" panose="020F0502020204030204" pitchFamily="34" charset="0"/>
              <a:cs typeface="Times New Roman" panose="02020603050405020304" pitchFamily="18" charset="0"/>
            </a:endParaRPr>
          </a:p>
          <a:p>
            <a:pPr marR="0" lvl="1">
              <a:lnSpc>
                <a:spcPct val="107000"/>
              </a:lnSpc>
              <a:spcBef>
                <a:spcPts val="0"/>
              </a:spcBef>
              <a:spcAft>
                <a:spcPts val="0"/>
              </a:spcAft>
            </a:pPr>
            <a:r>
              <a:rPr lang="en-US" sz="2400" b="1" dirty="0">
                <a:ea typeface="Times New Roman" panose="02020603050405020304" pitchFamily="18" charset="0"/>
                <a:cs typeface="Times New Roman" panose="02020603050405020304" pitchFamily="18" charset="0"/>
              </a:rPr>
              <a:t>Q.2 </a:t>
            </a:r>
            <a:r>
              <a:rPr lang="en-US" sz="2400" dirty="0">
                <a:ea typeface="Times New Roman" panose="02020603050405020304" pitchFamily="18" charset="0"/>
                <a:cs typeface="Times New Roman" panose="02020603050405020304" pitchFamily="18" charset="0"/>
              </a:rPr>
              <a:t> In an anecdote or example, tell us how difficult the struggle has been to retain your workforce.</a:t>
            </a:r>
            <a:endParaRPr lang="en-US" sz="2400" dirty="0">
              <a:ea typeface="Calibri" panose="020F0502020204030204" pitchFamily="34" charset="0"/>
              <a:cs typeface="Times New Roman" panose="02020603050405020304" pitchFamily="18" charset="0"/>
            </a:endParaRPr>
          </a:p>
          <a:p>
            <a:pPr marR="0" lvl="1">
              <a:lnSpc>
                <a:spcPct val="107000"/>
              </a:lnSpc>
              <a:spcBef>
                <a:spcPts val="0"/>
              </a:spcBef>
              <a:spcAft>
                <a:spcPts val="800"/>
              </a:spcAft>
            </a:pPr>
            <a:r>
              <a:rPr lang="en-US" sz="2400" b="1" dirty="0">
                <a:ea typeface="Times New Roman" panose="02020603050405020304" pitchFamily="18" charset="0"/>
                <a:cs typeface="Times New Roman" panose="02020603050405020304" pitchFamily="18" charset="0"/>
              </a:rPr>
              <a:t>Q. 3  </a:t>
            </a:r>
            <a:r>
              <a:rPr lang="en-US" sz="2400" dirty="0">
                <a:ea typeface="Times New Roman" panose="02020603050405020304" pitchFamily="18" charset="0"/>
                <a:cs typeface="Times New Roman" panose="02020603050405020304" pitchFamily="18" charset="0"/>
              </a:rPr>
              <a:t>Let’s talk now about how we can better support the field. What should be done to address the crisis? What have you done in your community? What are your thoughts for long-term solutions?</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9679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DE14D7-BD56-4154-99E9-5A985DCA51C6}"/>
              </a:ext>
            </a:extLst>
          </p:cNvPr>
          <p:cNvSpPr>
            <a:spLocks noGrp="1"/>
          </p:cNvSpPr>
          <p:nvPr>
            <p:ph type="title"/>
          </p:nvPr>
        </p:nvSpPr>
        <p:spPr>
          <a:xfrm>
            <a:off x="943277" y="712269"/>
            <a:ext cx="3370998" cy="5502264"/>
          </a:xfrm>
        </p:spPr>
        <p:txBody>
          <a:bodyPr>
            <a:normAutofit/>
          </a:bodyPr>
          <a:lstStyle/>
          <a:p>
            <a:r>
              <a:rPr lang="en-US" dirty="0">
                <a:solidFill>
                  <a:srgbClr val="FFFFFF"/>
                </a:solidFill>
              </a:rPr>
              <a:t>Questions from the Audience</a:t>
            </a:r>
          </a:p>
        </p:txBody>
      </p:sp>
      <p:cxnSp>
        <p:nvCxnSpPr>
          <p:cNvPr id="11"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E197797-EF3D-4E97-89DD-927FDFEF6222}"/>
              </a:ext>
            </a:extLst>
          </p:cNvPr>
          <p:cNvGraphicFramePr>
            <a:graphicFrameLocks noGrp="1"/>
          </p:cNvGraphicFramePr>
          <p:nvPr>
            <p:ph idx="1"/>
            <p:extLst>
              <p:ext uri="{D42A27DB-BD31-4B8C-83A1-F6EECF244321}">
                <p14:modId xmlns:p14="http://schemas.microsoft.com/office/powerpoint/2010/main" val="4227022103"/>
              </p:ext>
            </p:extLst>
          </p:nvPr>
        </p:nvGraphicFramePr>
        <p:xfrm>
          <a:off x="6843253" y="1799303"/>
          <a:ext cx="4705810" cy="4415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82814" y="712269"/>
            <a:ext cx="4181856" cy="4200525"/>
          </a:xfrm>
          <a:prstGeom prst="rect">
            <a:avLst/>
          </a:prstGeom>
        </p:spPr>
      </p:pic>
      <p:sp>
        <p:nvSpPr>
          <p:cNvPr id="4" name="TextBox 3"/>
          <p:cNvSpPr txBox="1"/>
          <p:nvPr/>
        </p:nvSpPr>
        <p:spPr>
          <a:xfrm>
            <a:off x="5825613" y="5429703"/>
            <a:ext cx="4970206" cy="1077218"/>
          </a:xfrm>
          <a:prstGeom prst="rect">
            <a:avLst/>
          </a:prstGeom>
          <a:noFill/>
        </p:spPr>
        <p:txBody>
          <a:bodyPr wrap="square" rtlCol="0">
            <a:spAutoFit/>
          </a:bodyPr>
          <a:lstStyle/>
          <a:p>
            <a:pPr algn="ctr"/>
            <a:r>
              <a:rPr lang="en-US" sz="3200" b="1" dirty="0"/>
              <a:t>Please share your questions in the chat box.</a:t>
            </a:r>
          </a:p>
        </p:txBody>
      </p:sp>
    </p:spTree>
    <p:extLst>
      <p:ext uri="{BB962C8B-B14F-4D97-AF65-F5344CB8AC3E}">
        <p14:creationId xmlns:p14="http://schemas.microsoft.com/office/powerpoint/2010/main" val="927208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DE14D7-BD56-4154-99E9-5A985DCA51C6}"/>
              </a:ext>
            </a:extLst>
          </p:cNvPr>
          <p:cNvSpPr>
            <a:spLocks noGrp="1"/>
          </p:cNvSpPr>
          <p:nvPr>
            <p:ph type="title"/>
          </p:nvPr>
        </p:nvSpPr>
        <p:spPr>
          <a:xfrm>
            <a:off x="943277" y="712269"/>
            <a:ext cx="3370998" cy="5502264"/>
          </a:xfrm>
        </p:spPr>
        <p:txBody>
          <a:bodyPr>
            <a:normAutofit/>
          </a:bodyPr>
          <a:lstStyle/>
          <a:p>
            <a:r>
              <a:rPr lang="en-US" dirty="0">
                <a:solidFill>
                  <a:srgbClr val="FFFFFF"/>
                </a:solidFill>
              </a:rPr>
              <a:t>Call to Action</a:t>
            </a:r>
          </a:p>
        </p:txBody>
      </p:sp>
      <p:cxnSp>
        <p:nvCxnSpPr>
          <p:cNvPr id="11"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E197797-EF3D-4E97-89DD-927FDFEF6222}"/>
              </a:ext>
            </a:extLst>
          </p:cNvPr>
          <p:cNvGraphicFramePr>
            <a:graphicFrameLocks noGrp="1"/>
          </p:cNvGraphicFramePr>
          <p:nvPr>
            <p:ph idx="1"/>
            <p:extLst>
              <p:ext uri="{D42A27DB-BD31-4B8C-83A1-F6EECF244321}">
                <p14:modId xmlns:p14="http://schemas.microsoft.com/office/powerpoint/2010/main" val="1224412981"/>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5035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995632-0BEA-40CB-BEC3-20DAC9BA9DBB}"/>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b="0" i="0" kern="1200">
                <a:solidFill>
                  <a:schemeClr val="tx1"/>
                </a:solidFill>
                <a:latin typeface="+mj-lt"/>
                <a:ea typeface="+mj-ea"/>
                <a:cs typeface="+mj-cs"/>
              </a:rPr>
              <a:t>Thanks for joining us! </a:t>
            </a:r>
          </a:p>
        </p:txBody>
      </p:sp>
      <p:grpSp>
        <p:nvGrpSpPr>
          <p:cNvPr id="73" name="Group 7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74" name="Isosceles Triangle 7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a:extLst>
              <a:ext uri="{FF2B5EF4-FFF2-40B4-BE49-F238E27FC236}">
                <a16:creationId xmlns:a16="http://schemas.microsoft.com/office/drawing/2014/main" id="{09472C0A-9E1D-4744-BD80-DA0B758006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387964" y="752168"/>
            <a:ext cx="2773713" cy="2606359"/>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78" name="Rectangle 7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1028" name="TextBox 3">
            <a:extLst>
              <a:ext uri="{FF2B5EF4-FFF2-40B4-BE49-F238E27FC236}">
                <a16:creationId xmlns:a16="http://schemas.microsoft.com/office/drawing/2014/main" id="{F7D5E097-FFFA-4472-B117-F63D24E5A66D}"/>
              </a:ext>
            </a:extLst>
          </p:cNvPr>
          <p:cNvGraphicFramePr/>
          <p:nvPr>
            <p:extLst>
              <p:ext uri="{D42A27DB-BD31-4B8C-83A1-F6EECF244321}">
                <p14:modId xmlns:p14="http://schemas.microsoft.com/office/powerpoint/2010/main" val="1946137792"/>
              </p:ext>
            </p:extLst>
          </p:nvPr>
        </p:nvGraphicFramePr>
        <p:xfrm>
          <a:off x="643469" y="1670241"/>
          <a:ext cx="5214406" cy="4506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8391832" y="4262284"/>
            <a:ext cx="2183992" cy="1483125"/>
          </a:xfrm>
          <a:prstGeom prst="rect">
            <a:avLst/>
          </a:prstGeom>
          <a:noFill/>
        </p:spPr>
        <p:txBody>
          <a:bodyPr wrap="square" rtlCol="0">
            <a:spAutoFit/>
          </a:bodyPr>
          <a:lstStyle/>
          <a:p>
            <a:endParaRPr lang="en-US"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03257" y="3529934"/>
            <a:ext cx="2143125" cy="2143125"/>
          </a:xfrm>
          <a:prstGeom prst="rect">
            <a:avLst/>
          </a:prstGeom>
        </p:spPr>
      </p:pic>
    </p:spTree>
    <p:extLst>
      <p:ext uri="{BB962C8B-B14F-4D97-AF65-F5344CB8AC3E}">
        <p14:creationId xmlns:p14="http://schemas.microsoft.com/office/powerpoint/2010/main" val="277780295"/>
      </p:ext>
    </p:extLst>
  </p:cSld>
  <p:clrMapOvr>
    <a:masterClrMapping/>
  </p:clrMapOvr>
</p:sld>
</file>

<file path=ppt/theme/theme1.xml><?xml version="1.0" encoding="utf-8"?>
<a:theme xmlns:a="http://schemas.openxmlformats.org/drawingml/2006/main" name="Office Theme">
  <a:themeElements>
    <a:clrScheme name="pmgdetroit (2) - Theme">
      <a:dk1>
        <a:sysClr val="windowText" lastClr="000000"/>
      </a:dk1>
      <a:lt1>
        <a:sysClr val="window" lastClr="FFFFFF"/>
      </a:lt1>
      <a:dk2>
        <a:srgbClr val="44546A"/>
      </a:dk2>
      <a:lt2>
        <a:srgbClr val="E7E6E6"/>
      </a:lt2>
      <a:accent1>
        <a:srgbClr val="25B396"/>
      </a:accent1>
      <a:accent2>
        <a:srgbClr val="192E5B"/>
      </a:accent2>
      <a:accent3>
        <a:srgbClr val="F1A104"/>
      </a:accent3>
      <a:accent4>
        <a:srgbClr val="00743F"/>
      </a:accent4>
      <a:accent5>
        <a:srgbClr val="70CED0"/>
      </a:accent5>
      <a:accent6>
        <a:srgbClr val="1E65A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B197ED755ED2C42A1FA5FB9EAA20EA9" ma:contentTypeVersion="13" ma:contentTypeDescription="Create a new document." ma:contentTypeScope="" ma:versionID="515f0554f2ddc4aaae39156dde2cfbae">
  <xsd:schema xmlns:xsd="http://www.w3.org/2001/XMLSchema" xmlns:xs="http://www.w3.org/2001/XMLSchema" xmlns:p="http://schemas.microsoft.com/office/2006/metadata/properties" xmlns:ns2="07d9cb81-5a4c-40bf-9846-5b04646aedc9" xmlns:ns3="478cdead-b253-4f48-9356-f015b69ac652" targetNamespace="http://schemas.microsoft.com/office/2006/metadata/properties" ma:root="true" ma:fieldsID="463d43092f2023f2dbd3410976a35370" ns2:_="" ns3:_="">
    <xsd:import namespace="07d9cb81-5a4c-40bf-9846-5b04646aedc9"/>
    <xsd:import namespace="478cdead-b253-4f48-9356-f015b69ac6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d9cb81-5a4c-40bf-9846-5b04646aed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8cdead-b253-4f48-9356-f015b69ac65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6136C9-C891-435A-8E33-532AC07FC2E3}">
  <ds:schemaRefs>
    <ds:schemaRef ds:uri="http://schemas.microsoft.com/office/infopath/2007/PartnerControls"/>
    <ds:schemaRef ds:uri="http://purl.org/dc/elements/1.1/"/>
    <ds:schemaRef ds:uri="http://schemas.microsoft.com/office/2006/documentManagement/types"/>
    <ds:schemaRef ds:uri="07d9cb81-5a4c-40bf-9846-5b04646aedc9"/>
    <ds:schemaRef ds:uri="478cdead-b253-4f48-9356-f015b69ac652"/>
    <ds:schemaRef ds:uri="http://purl.org/dc/terms/"/>
    <ds:schemaRef ds:uri="http://schemas.openxmlformats.org/package/2006/metadata/core-properties"/>
    <ds:schemaRef ds:uri="http://purl.org/dc/dcmityp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305A2E3-608A-4342-B431-D9124EC72505}">
  <ds:schemaRefs>
    <ds:schemaRef ds:uri="http://schemas.microsoft.com/sharepoint/v3/contenttype/forms"/>
  </ds:schemaRefs>
</ds:datastoreItem>
</file>

<file path=customXml/itemProps3.xml><?xml version="1.0" encoding="utf-8"?>
<ds:datastoreItem xmlns:ds="http://schemas.openxmlformats.org/officeDocument/2006/customXml" ds:itemID="{F3FCA52E-9687-43C1-817C-A7A1398697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d9cb81-5a4c-40bf-9846-5b04646aedc9"/>
    <ds:schemaRef ds:uri="478cdead-b253-4f48-9356-f015b69ac6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1511</TotalTime>
  <Words>469</Words>
  <Application>Microsoft Office PowerPoint</Application>
  <PresentationFormat>Widescreen</PresentationFormat>
  <Paragraphs>51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Trebuchet MS</vt:lpstr>
      <vt:lpstr>Calibri Light</vt:lpstr>
      <vt:lpstr>Arial</vt:lpstr>
      <vt:lpstr>Office Theme</vt:lpstr>
      <vt:lpstr>Michigan’s Children   &amp; Think Babies Michigan  January 19, 2022  Lunch and Learn    </vt:lpstr>
      <vt:lpstr>Expert Discussion: Early Childhood Panel</vt:lpstr>
      <vt:lpstr>Agenda</vt:lpstr>
      <vt:lpstr>Confronting Michigan’s Early Childhood Workforce Crisis By Pat Sorenson, created by The Michigan League for Public Policy in partnership with Think Babies Michigan</vt:lpstr>
      <vt:lpstr>Introduction</vt:lpstr>
      <vt:lpstr>Questions: Early Childhood Panel Discussion</vt:lpstr>
      <vt:lpstr>Questions from the Audience</vt:lpstr>
      <vt:lpstr>Call to Action</vt:lpstr>
      <vt:lpstr>Thanks for joining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Muhammad Shakil</dc:creator>
  <cp:lastModifiedBy>Kali Montgomery</cp:lastModifiedBy>
  <cp:revision>32</cp:revision>
  <dcterms:created xsi:type="dcterms:W3CDTF">2021-09-06T19:15:12Z</dcterms:created>
  <dcterms:modified xsi:type="dcterms:W3CDTF">2022-01-19T19:20:30Z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0x010100FB197ED755ED2C42A1FA5FB9EAA20EA9</vt:lpwstr>
  </property>
</Properties>
</file>