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56" r:id="rId5"/>
    <p:sldId id="257" r:id="rId6"/>
    <p:sldId id="260" r:id="rId7"/>
    <p:sldId id="263" r:id="rId8"/>
    <p:sldId id="273" r:id="rId9"/>
    <p:sldId id="274" r:id="rId10"/>
    <p:sldId id="265" r:id="rId11"/>
    <p:sldId id="269" r:id="rId12"/>
    <p:sldId id="275" r:id="rId13"/>
    <p:sldId id="272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Gotham" panose="020B0604020202020204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ja Stevenson" initials="KS" lastIdx="5" clrIdx="0">
    <p:extLst>
      <p:ext uri="{19B8F6BF-5375-455C-9EA6-DF929625EA0E}">
        <p15:presenceInfo xmlns:p15="http://schemas.microsoft.com/office/powerpoint/2012/main" userId="S::kelja@portermediagroup.com::5beaa921-15a7-4de7-a6c7-a3423d0c20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F4A"/>
    <a:srgbClr val="BDBC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FA183E-4FC2-4970-9A01-F91C34DE1E8E}" v="7" dt="2021-09-16T19:46:44.7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4E71-7CE0-43C3-AE13-0EDB45E201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53639-F13C-4735-86FF-C32B6A3D16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79806-0201-4E12-9BF2-06382669B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55080-60F5-4653-94BA-A64764B4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BEFBE-A00E-4FC3-B031-7EDCDAAE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4D31A-BB3A-4A7C-8500-43112A98E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D24604-66BA-4AA8-B1EE-0FC86AF01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372ED2-44D5-47AE-A260-8775EF9C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F6CAD-461F-4D14-AADB-21F8B454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C214E-DEFE-4C03-84A1-526E618D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6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5C037-6A44-4A76-A523-BED4C3E825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DCC7A-6D72-46EF-98DA-CD9C86C5D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ECC7F-9694-4F22-89A1-FC3E1D12A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D60FA-C3E1-4FB5-9012-8AE99594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02AA7-0848-4CBB-BD27-2EC12839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F90D-86C5-4DF3-B62B-6FE86851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5B10A-2C2F-4530-B4F3-E0BDBB3D6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6FCC7-8C0A-412C-9361-E2126A392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B2F1B-97DC-4A79-9AAE-D60D5683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AFAF4-1C47-4190-92F7-2C13E9FE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57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1718-AEED-4FD8-82CE-5B49B30C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D4A42-0F38-4FD5-B9CB-4DB396A97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CC0A7-7687-433C-9CED-EF63E2586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B6774-B0DE-4286-A864-A086593A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F4BED-6252-46C8-81B3-98D27178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1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FF5F7-2E09-4FC4-8EE3-D9E08F47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7A28D-2D9F-4869-B468-385C5E6F8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7AED4-24B5-4FA0-A55A-E09E6C448B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DE8B2-F89C-4F0F-B0EC-D32FA30C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0A5CC-BFA0-4EEF-B120-5F9E2F0CF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F6072-1D98-4030-86E9-A9DA8277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98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7081A-B2C8-43F6-A755-94D42E02C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FE38D-E124-45B9-A7B1-5C32283DC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49BDB-C49E-4992-BAAF-0279EA2EE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45DEC9-E7EE-4E67-89F1-17B19B941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4DDE6-0F9B-42D6-9037-CC191E71E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2FD95-8058-4EE2-AB03-E2A4BA61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809DCF-B9E9-47E6-941F-074AD852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DEA0BD-633A-4DD0-9424-A3CFDAA2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4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4ED36-81A2-4A89-8AC2-8E404168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1283C-EE34-4F3E-A8A0-08E2F2F2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4A02C-FFE4-4928-93B6-50113CFD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18F58-4D85-4085-94AF-ECEDA484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7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1F5BBB-2C95-4FD7-928C-2AB7C4A7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4ED4A-4D95-48B2-95B4-1F761B0FA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73ADB-4B81-47B8-BB9A-8811E07F6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F0F69-DFF5-7648-A459-2ED5AEFB78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A7B91-FB05-4658-9CD6-C2EA7B29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156A6-4A1A-44CA-B503-FB08D2AA1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AA9EC-E41E-4FDE-A47D-37E87FB92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0822D9-D9B7-461A-A791-2BB2D627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F89F84-9553-431E-AE26-1E95FDB3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3553C-B617-444A-8773-E314BA26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44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1D7FC-44D9-4DFB-8AAA-1848CDE3E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C9087-4EC3-4034-A4DC-DAAB1176F4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E1813-61C0-46CE-86C0-8E3EA1E6D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C8AD4E-3C26-4370-BB72-93508D452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CF0F5-7C38-44EA-957F-47AB9F99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C1262-0126-43C6-B497-B7631015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0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872B4-C449-4078-A235-5DF23715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49A5B-36E0-4DFC-B8B1-71530C363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872BA-A3AD-45D7-9ED6-1358180F4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6679-E548-470B-ACA2-58FE71817B69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D32F1-43EA-4B04-A42F-324F03867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4D74F-122A-4D73-8948-6B47957AE3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BACAD-E165-4BF7-950C-C85AC3B08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14F58-B5D0-43B7-A8E5-D1000C07B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"/>
            <a:ext cx="12192000" cy="68562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B3B77EE-E495-44CF-80D5-FB795DF6692A}"/>
              </a:ext>
            </a:extLst>
          </p:cNvPr>
          <p:cNvSpPr/>
          <p:nvPr/>
        </p:nvSpPr>
        <p:spPr>
          <a:xfrm>
            <a:off x="781050" y="628650"/>
            <a:ext cx="4410075" cy="2609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32FC0E-ACCC-4B81-B810-CA7A0407AD15}"/>
              </a:ext>
            </a:extLst>
          </p:cNvPr>
          <p:cNvGrpSpPr/>
          <p:nvPr/>
        </p:nvGrpSpPr>
        <p:grpSpPr>
          <a:xfrm>
            <a:off x="704850" y="806602"/>
            <a:ext cx="5143500" cy="2202061"/>
            <a:chOff x="704850" y="806602"/>
            <a:chExt cx="5143500" cy="22020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72912C4-5EAF-437A-A0EE-0A922B74E58A}"/>
                </a:ext>
              </a:extLst>
            </p:cNvPr>
            <p:cNvSpPr txBox="1"/>
            <p:nvPr/>
          </p:nvSpPr>
          <p:spPr>
            <a:xfrm>
              <a:off x="704850" y="1291270"/>
              <a:ext cx="5143500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6600" b="1" spc="-300" dirty="0">
                  <a:solidFill>
                    <a:schemeClr val="bg1"/>
                  </a:solidFill>
                  <a:latin typeface="Gotham" panose="02000504050000020004" pitchFamily="2" charset="0"/>
                </a:rPr>
                <a:t>Investment in children.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C464EC-4328-4105-B885-43A75A41EBD5}"/>
                </a:ext>
              </a:extLst>
            </p:cNvPr>
            <p:cNvSpPr txBox="1"/>
            <p:nvPr/>
          </p:nvSpPr>
          <p:spPr>
            <a:xfrm>
              <a:off x="704850" y="806602"/>
              <a:ext cx="514350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kern="4400" spc="-60" dirty="0">
                  <a:solidFill>
                    <a:schemeClr val="bg1"/>
                  </a:solidFill>
                  <a:latin typeface="Gotham" panose="02000504050000020004" pitchFamily="2" charset="0"/>
                </a:rPr>
                <a:t>What Michiganders want: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73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714F58-B5D0-43B7-A8E5-D1000C07B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"/>
            <a:ext cx="12192000" cy="68562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8385E8-D9BE-45DF-BE4F-3E18331EF86D}"/>
              </a:ext>
            </a:extLst>
          </p:cNvPr>
          <p:cNvSpPr/>
          <p:nvPr/>
        </p:nvSpPr>
        <p:spPr>
          <a:xfrm>
            <a:off x="781050" y="628650"/>
            <a:ext cx="4410075" cy="2609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13D7C0-CCE1-4A20-9939-FA62E7C99E53}"/>
              </a:ext>
            </a:extLst>
          </p:cNvPr>
          <p:cNvGrpSpPr/>
          <p:nvPr/>
        </p:nvGrpSpPr>
        <p:grpSpPr>
          <a:xfrm>
            <a:off x="704850" y="806602"/>
            <a:ext cx="5143500" cy="2202061"/>
            <a:chOff x="704850" y="806602"/>
            <a:chExt cx="5143500" cy="220206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0AE4826-7A6A-469E-A0BA-A7C4592AF20C}"/>
                </a:ext>
              </a:extLst>
            </p:cNvPr>
            <p:cNvSpPr txBox="1"/>
            <p:nvPr/>
          </p:nvSpPr>
          <p:spPr>
            <a:xfrm>
              <a:off x="704850" y="1291270"/>
              <a:ext cx="5143500" cy="1717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6600" b="1" spc="-300" dirty="0">
                  <a:solidFill>
                    <a:schemeClr val="bg1"/>
                  </a:solidFill>
                  <a:latin typeface="Gotham" panose="02000504050000020004" pitchFamily="2" charset="0"/>
                </a:rPr>
                <a:t>Investment in children.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CE2D72-EA12-4CDB-B162-B08828EF5948}"/>
                </a:ext>
              </a:extLst>
            </p:cNvPr>
            <p:cNvSpPr txBox="1"/>
            <p:nvPr/>
          </p:nvSpPr>
          <p:spPr>
            <a:xfrm>
              <a:off x="704850" y="806602"/>
              <a:ext cx="5143500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400" b="1" kern="4400" spc="-60" dirty="0">
                  <a:solidFill>
                    <a:schemeClr val="bg1"/>
                  </a:solidFill>
                  <a:latin typeface="Gotham" panose="02000504050000020004" pitchFamily="2" charset="0"/>
                </a:rPr>
                <a:t>What Michiganders want: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13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C3A3C72-6EE2-41FA-8CF2-D02EADF5D96C}"/>
              </a:ext>
            </a:extLst>
          </p:cNvPr>
          <p:cNvCxnSpPr>
            <a:cxnSpLocks/>
          </p:cNvCxnSpPr>
          <p:nvPr/>
        </p:nvCxnSpPr>
        <p:spPr>
          <a:xfrm>
            <a:off x="6096000" y="800100"/>
            <a:ext cx="0" cy="4905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5BCE7E7-CC77-46BC-8C5C-F06D6DE51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20" y="2297620"/>
            <a:ext cx="2910461" cy="7445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E79394-CD62-4CF4-99B8-17BC58E1D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2121402"/>
            <a:ext cx="3876427" cy="920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C3FA77-6523-411A-A278-373691C276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02102"/>
            <a:ext cx="3229906" cy="1367327"/>
          </a:xfrm>
          <a:prstGeom prst="rect">
            <a:avLst/>
          </a:prstGeom>
        </p:spPr>
      </p:pic>
      <p:sp>
        <p:nvSpPr>
          <p:cNvPr id="16" name="Title 3">
            <a:extLst>
              <a:ext uri="{FF2B5EF4-FFF2-40B4-BE49-F238E27FC236}">
                <a16:creationId xmlns:a16="http://schemas.microsoft.com/office/drawing/2014/main" id="{AE5712F3-D606-4DEC-9DC9-C6BDF2BA164C}"/>
              </a:ext>
            </a:extLst>
          </p:cNvPr>
          <p:cNvSpPr txBox="1">
            <a:spLocks/>
          </p:cNvSpPr>
          <p:nvPr/>
        </p:nvSpPr>
        <p:spPr>
          <a:xfrm>
            <a:off x="838200" y="690489"/>
            <a:ext cx="5438775" cy="870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ISSUED BY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DCD61D76-5BF3-440C-8B82-32E4F6B6BB7D}"/>
              </a:ext>
            </a:extLst>
          </p:cNvPr>
          <p:cNvSpPr txBox="1">
            <a:spLocks/>
          </p:cNvSpPr>
          <p:nvPr/>
        </p:nvSpPr>
        <p:spPr>
          <a:xfrm>
            <a:off x="6753225" y="690489"/>
            <a:ext cx="5438775" cy="870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CONDUCTED BY</a:t>
            </a:r>
          </a:p>
        </p:txBody>
      </p:sp>
    </p:spTree>
    <p:extLst>
      <p:ext uri="{BB962C8B-B14F-4D97-AF65-F5344CB8AC3E}">
        <p14:creationId xmlns:p14="http://schemas.microsoft.com/office/powerpoint/2010/main" val="175170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14A8D47-3926-46CB-AEE7-D3527C4EB2F0}"/>
              </a:ext>
            </a:extLst>
          </p:cNvPr>
          <p:cNvGrpSpPr/>
          <p:nvPr/>
        </p:nvGrpSpPr>
        <p:grpSpPr>
          <a:xfrm>
            <a:off x="7746540" y="591754"/>
            <a:ext cx="3607260" cy="5457825"/>
            <a:chOff x="7325334" y="800099"/>
            <a:chExt cx="3607260" cy="54578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E122F95-D17F-4D26-9504-2926D8352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01" r="8899"/>
            <a:stretch/>
          </p:blipFill>
          <p:spPr>
            <a:xfrm>
              <a:off x="7993380" y="946785"/>
              <a:ext cx="2297429" cy="497586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426266-3319-4E57-967B-CC9D9FCF6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5334" y="800099"/>
              <a:ext cx="3607260" cy="5457825"/>
            </a:xfrm>
            <a:prstGeom prst="rect">
              <a:avLst/>
            </a:prstGeom>
          </p:spPr>
        </p:pic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28CDF11E-0634-47DE-AF6F-2FB19CB5D60B}"/>
              </a:ext>
            </a:extLst>
          </p:cNvPr>
          <p:cNvSpPr txBox="1">
            <a:spLocks/>
          </p:cNvSpPr>
          <p:nvPr/>
        </p:nvSpPr>
        <p:spPr>
          <a:xfrm>
            <a:off x="838200" y="690489"/>
            <a:ext cx="5438775" cy="3254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Phone survey of 800 likely 2022 General Election voters in Michigan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CC824921-EBE9-46E1-8893-9C45E45F4B80}"/>
              </a:ext>
            </a:extLst>
          </p:cNvPr>
          <p:cNvSpPr txBox="1">
            <a:spLocks/>
          </p:cNvSpPr>
          <p:nvPr/>
        </p:nvSpPr>
        <p:spPr>
          <a:xfrm>
            <a:off x="838200" y="3827463"/>
            <a:ext cx="10515600" cy="61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Conducted July 27 – August 3, 2021</a:t>
            </a:r>
          </a:p>
        </p:txBody>
      </p:sp>
    </p:spTree>
    <p:extLst>
      <p:ext uri="{BB962C8B-B14F-4D97-AF65-F5344CB8AC3E}">
        <p14:creationId xmlns:p14="http://schemas.microsoft.com/office/powerpoint/2010/main" val="359373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C37700-BF8A-4DAB-A6AB-9C6E3AD59D15}"/>
              </a:ext>
            </a:extLst>
          </p:cNvPr>
          <p:cNvSpPr txBox="1"/>
          <p:nvPr/>
        </p:nvSpPr>
        <p:spPr>
          <a:xfrm>
            <a:off x="6871844" y="1738664"/>
            <a:ext cx="40532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93206387-EFBC-44E1-B57B-7FFCC0684EE5}"/>
              </a:ext>
            </a:extLst>
          </p:cNvPr>
          <p:cNvSpPr txBox="1">
            <a:spLocks/>
          </p:cNvSpPr>
          <p:nvPr/>
        </p:nvSpPr>
        <p:spPr>
          <a:xfrm>
            <a:off x="838200" y="1428727"/>
            <a:ext cx="4429125" cy="290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Michiganders expect more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investment in children.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96B1E6-5708-4038-8E1D-17FFD47B7973}"/>
              </a:ext>
            </a:extLst>
          </p:cNvPr>
          <p:cNvGrpSpPr/>
          <p:nvPr/>
        </p:nvGrpSpPr>
        <p:grpSpPr>
          <a:xfrm>
            <a:off x="6534150" y="2883708"/>
            <a:ext cx="4819650" cy="559760"/>
            <a:chOff x="6724652" y="2388227"/>
            <a:chExt cx="4819650" cy="559760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F82BEEE8-B7C2-4CED-A50B-B49385D54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24652" y="2388227"/>
              <a:ext cx="400050" cy="559760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DBFEAC06-2181-43E6-8A24-672F0E03F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215719" y="2388227"/>
              <a:ext cx="400050" cy="55976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00B8CC00-2EB4-4BB9-AB8A-9E1B760E9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706786" y="2388227"/>
              <a:ext cx="400050" cy="55976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CB15320-B64A-437A-BAA2-D5AF4AAC1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97853" y="2388227"/>
              <a:ext cx="400050" cy="55976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CF48094E-0CC3-4A2D-B96B-46D57C18E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688920" y="2388227"/>
              <a:ext cx="400050" cy="559760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4859864D-21BE-4599-ACE9-DFB36583D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179987" y="2388227"/>
              <a:ext cx="400050" cy="559760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08BD260A-C741-4510-B2DF-D1076DDE3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71054" y="2388227"/>
              <a:ext cx="400050" cy="559760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20DA3C9-0B72-47DF-89A8-112BB24CF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62121" y="2388227"/>
              <a:ext cx="400050" cy="559760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42CC354D-0A25-4678-87A6-0213FED6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53188" y="2388227"/>
              <a:ext cx="400050" cy="559760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7840F7F-4D79-4D9D-9CB2-8CAD5CEA5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44252" y="2388227"/>
              <a:ext cx="400050" cy="559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112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0C37700-BF8A-4DAB-A6AB-9C6E3AD59D15}"/>
              </a:ext>
            </a:extLst>
          </p:cNvPr>
          <p:cNvSpPr txBox="1"/>
          <p:nvPr/>
        </p:nvSpPr>
        <p:spPr>
          <a:xfrm>
            <a:off x="7486588" y="1750939"/>
            <a:ext cx="2823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82BEEE8-B7C2-4CED-A50B-B49385D54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4150" y="2883708"/>
            <a:ext cx="400050" cy="55976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BFEAC06-2181-43E6-8A24-672F0E03F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5217" y="2883708"/>
            <a:ext cx="400050" cy="55976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00B8CC00-2EB4-4BB9-AB8A-9E1B760E9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6284" y="2883708"/>
            <a:ext cx="400050" cy="55976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CB15320-B64A-437A-BAA2-D5AF4AAC1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7351" y="2883708"/>
            <a:ext cx="400050" cy="55976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F48094E-0CC3-4A2D-B96B-46D57C18E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8418" y="2883708"/>
            <a:ext cx="400050" cy="55976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4859864D-21BE-4599-ACE9-DFB36583D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89485" y="2883708"/>
            <a:ext cx="400050" cy="55976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8BD260A-C741-4510-B2DF-D1076DDE33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0552" y="2883708"/>
            <a:ext cx="400050" cy="559760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D20DA3C9-0B72-47DF-89A8-112BB24CFA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1619" y="2883708"/>
            <a:ext cx="400050" cy="55976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42CC354D-0A25-4678-87A6-0213FED62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62686" y="2883708"/>
            <a:ext cx="400050" cy="559760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67840F7F-4D79-4D9D-9CB2-8CAD5CEA5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3750" y="2883708"/>
            <a:ext cx="400050" cy="559760"/>
          </a:xfrm>
          <a:prstGeom prst="rect">
            <a:avLst/>
          </a:prstGeom>
        </p:spPr>
      </p:pic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4854462-435C-4630-B402-0CB7E66A5B41}"/>
              </a:ext>
            </a:extLst>
          </p:cNvPr>
          <p:cNvSpPr txBox="1">
            <a:spLocks/>
          </p:cNvSpPr>
          <p:nvPr/>
        </p:nvSpPr>
        <p:spPr>
          <a:xfrm>
            <a:off x="838200" y="4348324"/>
            <a:ext cx="3884271" cy="121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DD3F4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 if it raises their taxes.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211605D2-C1F2-470A-A4E0-0E90FFF9B5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8572"/>
          <a:stretch/>
        </p:blipFill>
        <p:spPr>
          <a:xfrm>
            <a:off x="9343816" y="2883708"/>
            <a:ext cx="45719" cy="559760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DF51B0A8-5829-456F-82BD-EFF9291C7F21}"/>
              </a:ext>
            </a:extLst>
          </p:cNvPr>
          <p:cNvSpPr txBox="1">
            <a:spLocks/>
          </p:cNvSpPr>
          <p:nvPr/>
        </p:nvSpPr>
        <p:spPr>
          <a:xfrm>
            <a:off x="838200" y="1428727"/>
            <a:ext cx="4429125" cy="290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Michiganders expect more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investment in children. </a:t>
            </a:r>
          </a:p>
        </p:txBody>
      </p:sp>
    </p:spTree>
    <p:extLst>
      <p:ext uri="{BB962C8B-B14F-4D97-AF65-F5344CB8AC3E}">
        <p14:creationId xmlns:p14="http://schemas.microsoft.com/office/powerpoint/2010/main" val="127863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4854462-435C-4630-B402-0CB7E66A5B41}"/>
              </a:ext>
            </a:extLst>
          </p:cNvPr>
          <p:cNvSpPr txBox="1">
            <a:spLocks/>
          </p:cNvSpPr>
          <p:nvPr/>
        </p:nvSpPr>
        <p:spPr>
          <a:xfrm>
            <a:off x="838200" y="4348324"/>
            <a:ext cx="3884271" cy="1219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Across every region of our state.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DB2694-AA59-4744-ABF8-61367389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26" y="2286946"/>
            <a:ext cx="3865946" cy="2051742"/>
          </a:xfrm>
          <a:prstGeom prst="rect">
            <a:avLst/>
          </a:prstGeom>
        </p:spPr>
      </p:pic>
      <p:sp>
        <p:nvSpPr>
          <p:cNvPr id="19" name="Title 3">
            <a:extLst>
              <a:ext uri="{FF2B5EF4-FFF2-40B4-BE49-F238E27FC236}">
                <a16:creationId xmlns:a16="http://schemas.microsoft.com/office/drawing/2014/main" id="{4E43F241-E14D-4EBB-B587-08ECF0409A1E}"/>
              </a:ext>
            </a:extLst>
          </p:cNvPr>
          <p:cNvSpPr txBox="1">
            <a:spLocks/>
          </p:cNvSpPr>
          <p:nvPr/>
        </p:nvSpPr>
        <p:spPr>
          <a:xfrm>
            <a:off x="838200" y="1428727"/>
            <a:ext cx="4429125" cy="290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Michiganders expect more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investment in children. </a:t>
            </a:r>
          </a:p>
        </p:txBody>
      </p:sp>
    </p:spTree>
    <p:extLst>
      <p:ext uri="{BB962C8B-B14F-4D97-AF65-F5344CB8AC3E}">
        <p14:creationId xmlns:p14="http://schemas.microsoft.com/office/powerpoint/2010/main" val="3224106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9A83E9C-EA50-4C0E-B21E-1B339CC70D8F}"/>
              </a:ext>
            </a:extLst>
          </p:cNvPr>
          <p:cNvSpPr/>
          <p:nvPr/>
        </p:nvSpPr>
        <p:spPr>
          <a:xfrm>
            <a:off x="6549791" y="1889760"/>
            <a:ext cx="4804010" cy="21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9617EEE-E820-4C83-9E99-15D6AED65AE0}"/>
              </a:ext>
            </a:extLst>
          </p:cNvPr>
          <p:cNvSpPr/>
          <p:nvPr/>
        </p:nvSpPr>
        <p:spPr>
          <a:xfrm>
            <a:off x="6549791" y="3801416"/>
            <a:ext cx="4804010" cy="21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7BFE20-E52C-482D-8DEE-A8C97562F821}"/>
              </a:ext>
            </a:extLst>
          </p:cNvPr>
          <p:cNvSpPr txBox="1"/>
          <p:nvPr/>
        </p:nvSpPr>
        <p:spPr>
          <a:xfrm>
            <a:off x="838198" y="1844901"/>
            <a:ext cx="48040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Kids falling behind in school because of the pandemic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EE939-CC93-4013-9115-24F5D721C644}"/>
              </a:ext>
            </a:extLst>
          </p:cNvPr>
          <p:cNvSpPr txBox="1"/>
          <p:nvPr/>
        </p:nvSpPr>
        <p:spPr>
          <a:xfrm>
            <a:off x="838199" y="2798121"/>
            <a:ext cx="403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Exposure to trauma in homes &amp; communities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5DF92-77F9-4C7C-A29E-7A2A4B9A4B5A}"/>
              </a:ext>
            </a:extLst>
          </p:cNvPr>
          <p:cNvSpPr txBox="1"/>
          <p:nvPr/>
        </p:nvSpPr>
        <p:spPr>
          <a:xfrm>
            <a:off x="838199" y="3751341"/>
            <a:ext cx="4855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Not every kid getting the learning supports they need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79EEDF-9870-47C1-85C1-23ABEE51ECD1}"/>
              </a:ext>
            </a:extLst>
          </p:cNvPr>
          <p:cNvSpPr/>
          <p:nvPr/>
        </p:nvSpPr>
        <p:spPr>
          <a:xfrm>
            <a:off x="6549791" y="1889760"/>
            <a:ext cx="4195405" cy="211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D219A0-4039-4B29-B94E-CBB0FD0196F9}"/>
              </a:ext>
            </a:extLst>
          </p:cNvPr>
          <p:cNvSpPr/>
          <p:nvPr/>
        </p:nvSpPr>
        <p:spPr>
          <a:xfrm>
            <a:off x="6549791" y="3801416"/>
            <a:ext cx="3750905" cy="211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6F8F52F-BE0C-4AD3-88D4-71E9821463CC}"/>
              </a:ext>
            </a:extLst>
          </p:cNvPr>
          <p:cNvSpPr txBox="1"/>
          <p:nvPr/>
        </p:nvSpPr>
        <p:spPr>
          <a:xfrm>
            <a:off x="10695692" y="1858892"/>
            <a:ext cx="49084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D8E2C6-60DA-4A6F-B32C-2E6D32803485}"/>
              </a:ext>
            </a:extLst>
          </p:cNvPr>
          <p:cNvGrpSpPr/>
          <p:nvPr/>
        </p:nvGrpSpPr>
        <p:grpSpPr>
          <a:xfrm>
            <a:off x="6549791" y="2332023"/>
            <a:ext cx="4804010" cy="276999"/>
            <a:chOff x="6549791" y="2810747"/>
            <a:chExt cx="4804010" cy="27699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07941EA-9F85-4170-9459-F358B6F310CA}"/>
                </a:ext>
              </a:extLst>
            </p:cNvPr>
            <p:cNvSpPr/>
            <p:nvPr/>
          </p:nvSpPr>
          <p:spPr>
            <a:xfrm>
              <a:off x="6549791" y="2845588"/>
              <a:ext cx="4804010" cy="211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6D93A01-4744-4ED8-A1D3-B4EEBB07D1B5}"/>
                </a:ext>
              </a:extLst>
            </p:cNvPr>
            <p:cNvSpPr/>
            <p:nvPr/>
          </p:nvSpPr>
          <p:spPr>
            <a:xfrm>
              <a:off x="6549791" y="2845588"/>
              <a:ext cx="3946485" cy="2114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333076-BE5A-4F7B-A84E-3977DA1D6C6D}"/>
                </a:ext>
              </a:extLst>
            </p:cNvPr>
            <p:cNvSpPr txBox="1"/>
            <p:nvPr/>
          </p:nvSpPr>
          <p:spPr>
            <a:xfrm>
              <a:off x="10442228" y="2810747"/>
              <a:ext cx="49084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82%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002FAC7-B768-49B2-AF99-ADEBD37E24DC}"/>
              </a:ext>
            </a:extLst>
          </p:cNvPr>
          <p:cNvSpPr txBox="1"/>
          <p:nvPr/>
        </p:nvSpPr>
        <p:spPr>
          <a:xfrm>
            <a:off x="10247526" y="3766731"/>
            <a:ext cx="49084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67F20A-44E3-4437-AD4D-A29AA56CD04D}"/>
              </a:ext>
            </a:extLst>
          </p:cNvPr>
          <p:cNvGrpSpPr/>
          <p:nvPr/>
        </p:nvGrpSpPr>
        <p:grpSpPr>
          <a:xfrm>
            <a:off x="7834148" y="4468704"/>
            <a:ext cx="2466548" cy="245003"/>
            <a:chOff x="6113904" y="5311984"/>
            <a:chExt cx="2466548" cy="245003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048999B-E445-49B7-BCE4-8686D615D86D}"/>
                </a:ext>
              </a:extLst>
            </p:cNvPr>
            <p:cNvSpPr/>
            <p:nvPr/>
          </p:nvSpPr>
          <p:spPr>
            <a:xfrm>
              <a:off x="6113904" y="5350536"/>
              <a:ext cx="167898" cy="1678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4EE438-F3E1-4112-B404-E5BDEEEC0FB4}"/>
                </a:ext>
              </a:extLst>
            </p:cNvPr>
            <p:cNvSpPr txBox="1"/>
            <p:nvPr/>
          </p:nvSpPr>
          <p:spPr>
            <a:xfrm>
              <a:off x="6289440" y="5311984"/>
              <a:ext cx="2291012" cy="245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Percentage that say it is a problem</a:t>
              </a:r>
            </a:p>
          </p:txBody>
        </p:sp>
      </p:grpSp>
      <p:sp>
        <p:nvSpPr>
          <p:cNvPr id="63" name="Title 3">
            <a:extLst>
              <a:ext uri="{FF2B5EF4-FFF2-40B4-BE49-F238E27FC236}">
                <a16:creationId xmlns:a16="http://schemas.microsoft.com/office/drawing/2014/main" id="{C2B4332F-56AB-4CA2-9BD9-ED866B422D13}"/>
              </a:ext>
            </a:extLst>
          </p:cNvPr>
          <p:cNvSpPr txBox="1">
            <a:spLocks/>
          </p:cNvSpPr>
          <p:nvPr/>
        </p:nvSpPr>
        <p:spPr>
          <a:xfrm>
            <a:off x="838199" y="690490"/>
            <a:ext cx="10601325" cy="873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Top Concerns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FDB45B-98A6-41D8-854F-A877F7722123}"/>
              </a:ext>
            </a:extLst>
          </p:cNvPr>
          <p:cNvGrpSpPr/>
          <p:nvPr/>
        </p:nvGrpSpPr>
        <p:grpSpPr>
          <a:xfrm>
            <a:off x="6549791" y="3289550"/>
            <a:ext cx="4804010" cy="276999"/>
            <a:chOff x="6549791" y="2332023"/>
            <a:chExt cx="4804010" cy="27699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2E92A6-5234-4906-9CFF-C18C4FAA9178}"/>
                </a:ext>
              </a:extLst>
            </p:cNvPr>
            <p:cNvSpPr/>
            <p:nvPr/>
          </p:nvSpPr>
          <p:spPr>
            <a:xfrm>
              <a:off x="6549791" y="2367674"/>
              <a:ext cx="4804010" cy="211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8EADE8-2921-469D-BD60-8EE0F3762E59}"/>
                </a:ext>
              </a:extLst>
            </p:cNvPr>
            <p:cNvSpPr/>
            <p:nvPr/>
          </p:nvSpPr>
          <p:spPr>
            <a:xfrm>
              <a:off x="6549791" y="2367674"/>
              <a:ext cx="3799165" cy="2114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987754A-0570-4EA4-94DE-07DE6C7D26D6}"/>
                </a:ext>
              </a:extLst>
            </p:cNvPr>
            <p:cNvSpPr txBox="1"/>
            <p:nvPr/>
          </p:nvSpPr>
          <p:spPr>
            <a:xfrm>
              <a:off x="10296812" y="2332023"/>
              <a:ext cx="49084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79%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0AC8F37-DAD1-499C-82EF-6001B4A1B6A1}"/>
              </a:ext>
            </a:extLst>
          </p:cNvPr>
          <p:cNvGrpSpPr/>
          <p:nvPr/>
        </p:nvGrpSpPr>
        <p:grpSpPr>
          <a:xfrm>
            <a:off x="6549791" y="2810747"/>
            <a:ext cx="4804010" cy="276999"/>
            <a:chOff x="6549791" y="3289550"/>
            <a:chExt cx="4804010" cy="27699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5DD4C7A-5844-467F-BE0E-BB3D4C805B46}"/>
                </a:ext>
              </a:extLst>
            </p:cNvPr>
            <p:cNvSpPr/>
            <p:nvPr/>
          </p:nvSpPr>
          <p:spPr>
            <a:xfrm>
              <a:off x="6549791" y="3323502"/>
              <a:ext cx="4804010" cy="21145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CFAB0CE-5E85-48FD-AA1B-A218C2B1FC35}"/>
                </a:ext>
              </a:extLst>
            </p:cNvPr>
            <p:cNvSpPr/>
            <p:nvPr/>
          </p:nvSpPr>
          <p:spPr>
            <a:xfrm>
              <a:off x="6549791" y="3323502"/>
              <a:ext cx="3898225" cy="2114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9469B1-7B85-48E7-B5A4-E403CE35DECE}"/>
                </a:ext>
              </a:extLst>
            </p:cNvPr>
            <p:cNvSpPr txBox="1"/>
            <p:nvPr/>
          </p:nvSpPr>
          <p:spPr>
            <a:xfrm>
              <a:off x="10396710" y="3289550"/>
              <a:ext cx="490840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81%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978025A-C194-4C63-984D-B2FFE864E9F5}"/>
              </a:ext>
            </a:extLst>
          </p:cNvPr>
          <p:cNvSpPr txBox="1"/>
          <p:nvPr/>
        </p:nvSpPr>
        <p:spPr>
          <a:xfrm>
            <a:off x="838199" y="3258772"/>
            <a:ext cx="1814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Kids’ mental health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A6E8AA5-86C1-437D-8ADA-AF167D143EF5}"/>
              </a:ext>
            </a:extLst>
          </p:cNvPr>
          <p:cNvSpPr txBox="1"/>
          <p:nvPr/>
        </p:nvSpPr>
        <p:spPr>
          <a:xfrm>
            <a:off x="838199" y="2321511"/>
            <a:ext cx="5353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Kids living in households that struggle to afford basic needs</a:t>
            </a:r>
          </a:p>
        </p:txBody>
      </p:sp>
    </p:spTree>
    <p:extLst>
      <p:ext uri="{BB962C8B-B14F-4D97-AF65-F5344CB8AC3E}">
        <p14:creationId xmlns:p14="http://schemas.microsoft.com/office/powerpoint/2010/main" val="744056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A7BFE20-E52C-482D-8DEE-A8C97562F821}"/>
              </a:ext>
            </a:extLst>
          </p:cNvPr>
          <p:cNvSpPr txBox="1"/>
          <p:nvPr/>
        </p:nvSpPr>
        <p:spPr>
          <a:xfrm>
            <a:off x="838199" y="1841308"/>
            <a:ext cx="4229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Career exposure, job training, and skill building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1D4F87-CD65-48A2-A3FD-22C279E1B76F}"/>
              </a:ext>
            </a:extLst>
          </p:cNvPr>
          <p:cNvSpPr txBox="1"/>
          <p:nvPr/>
        </p:nvSpPr>
        <p:spPr>
          <a:xfrm>
            <a:off x="838199" y="2265434"/>
            <a:ext cx="3637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Programs to improve kids’ mental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FAA02-7846-4BD9-8505-8C4D79BE6277}"/>
              </a:ext>
            </a:extLst>
          </p:cNvPr>
          <p:cNvSpPr txBox="1"/>
          <p:nvPr/>
        </p:nvSpPr>
        <p:spPr>
          <a:xfrm>
            <a:off x="838200" y="268956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Programs that reduce the number of youth in the criminal justice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BEE939-CC93-4013-9115-24F5D721C644}"/>
              </a:ext>
            </a:extLst>
          </p:cNvPr>
          <p:cNvSpPr txBox="1"/>
          <p:nvPr/>
        </p:nvSpPr>
        <p:spPr>
          <a:xfrm>
            <a:off x="838199" y="3329129"/>
            <a:ext cx="4603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More affordable childcare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F5DF92-77F9-4C7C-A29E-7A2A4B9A4B5A}"/>
              </a:ext>
            </a:extLst>
          </p:cNvPr>
          <p:cNvSpPr txBox="1"/>
          <p:nvPr/>
        </p:nvSpPr>
        <p:spPr>
          <a:xfrm>
            <a:off x="838199" y="3753254"/>
            <a:ext cx="220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Expanded learning time</a:t>
            </a:r>
          </a:p>
        </p:txBody>
      </p:sp>
      <p:sp>
        <p:nvSpPr>
          <p:cNvPr id="60" name="Title 3">
            <a:extLst>
              <a:ext uri="{FF2B5EF4-FFF2-40B4-BE49-F238E27FC236}">
                <a16:creationId xmlns:a16="http://schemas.microsoft.com/office/drawing/2014/main" id="{ECD6B617-E163-488E-87F6-1A96AC47F3E7}"/>
              </a:ext>
            </a:extLst>
          </p:cNvPr>
          <p:cNvSpPr txBox="1">
            <a:spLocks/>
          </p:cNvSpPr>
          <p:nvPr/>
        </p:nvSpPr>
        <p:spPr>
          <a:xfrm>
            <a:off x="838199" y="690490"/>
            <a:ext cx="10601325" cy="8739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Where should investments be made?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D9FC3E2-FE9D-4D01-8BE1-F1F32609735F}"/>
              </a:ext>
            </a:extLst>
          </p:cNvPr>
          <p:cNvSpPr/>
          <p:nvPr/>
        </p:nvSpPr>
        <p:spPr>
          <a:xfrm>
            <a:off x="6549790" y="1889760"/>
            <a:ext cx="4804010" cy="21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376CDB2-5D35-48AF-92CF-C1F502391AEC}"/>
              </a:ext>
            </a:extLst>
          </p:cNvPr>
          <p:cNvSpPr/>
          <p:nvPr/>
        </p:nvSpPr>
        <p:spPr>
          <a:xfrm>
            <a:off x="6549790" y="1889470"/>
            <a:ext cx="4134445" cy="211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28BE8FC-DF05-409B-A1AF-9DB20B58EE1F}"/>
              </a:ext>
            </a:extLst>
          </p:cNvPr>
          <p:cNvSpPr txBox="1"/>
          <p:nvPr/>
        </p:nvSpPr>
        <p:spPr>
          <a:xfrm>
            <a:off x="10634730" y="1858892"/>
            <a:ext cx="49084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C5D23DB-000E-449A-9E25-2444A2127572}"/>
              </a:ext>
            </a:extLst>
          </p:cNvPr>
          <p:cNvSpPr/>
          <p:nvPr/>
        </p:nvSpPr>
        <p:spPr>
          <a:xfrm>
            <a:off x="6549790" y="2367674"/>
            <a:ext cx="4804010" cy="21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30C4D5E-F8DB-4CBD-B224-5D9C8D368A3D}"/>
              </a:ext>
            </a:extLst>
          </p:cNvPr>
          <p:cNvSpPr/>
          <p:nvPr/>
        </p:nvSpPr>
        <p:spPr>
          <a:xfrm>
            <a:off x="6549790" y="2845588"/>
            <a:ext cx="4804010" cy="21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BB5010D-EDEF-434C-B80C-5FA923EFA1FA}"/>
              </a:ext>
            </a:extLst>
          </p:cNvPr>
          <p:cNvSpPr/>
          <p:nvPr/>
        </p:nvSpPr>
        <p:spPr>
          <a:xfrm>
            <a:off x="6549790" y="3323502"/>
            <a:ext cx="4804010" cy="21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F07F49-9F5B-49F2-B87C-F826EC6A1A7D}"/>
              </a:ext>
            </a:extLst>
          </p:cNvPr>
          <p:cNvSpPr/>
          <p:nvPr/>
        </p:nvSpPr>
        <p:spPr>
          <a:xfrm>
            <a:off x="6549790" y="3801416"/>
            <a:ext cx="4804010" cy="2114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8B4376A-32D2-48EA-A425-160A196FCAFC}"/>
              </a:ext>
            </a:extLst>
          </p:cNvPr>
          <p:cNvSpPr/>
          <p:nvPr/>
        </p:nvSpPr>
        <p:spPr>
          <a:xfrm>
            <a:off x="6549790" y="2845588"/>
            <a:ext cx="3946485" cy="211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1D01B2E-5F5E-4565-87C0-BE70F46ECCE3}"/>
              </a:ext>
            </a:extLst>
          </p:cNvPr>
          <p:cNvSpPr/>
          <p:nvPr/>
        </p:nvSpPr>
        <p:spPr>
          <a:xfrm>
            <a:off x="6549790" y="3801416"/>
            <a:ext cx="3750905" cy="211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8E4AC2C-936F-4ECA-8FA5-F138D382400C}"/>
              </a:ext>
            </a:extLst>
          </p:cNvPr>
          <p:cNvSpPr txBox="1"/>
          <p:nvPr/>
        </p:nvSpPr>
        <p:spPr>
          <a:xfrm>
            <a:off x="10442227" y="2810747"/>
            <a:ext cx="49084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82%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912625E-5DC3-49EC-8867-9687AB796333}"/>
              </a:ext>
            </a:extLst>
          </p:cNvPr>
          <p:cNvSpPr txBox="1"/>
          <p:nvPr/>
        </p:nvSpPr>
        <p:spPr>
          <a:xfrm>
            <a:off x="10247525" y="3766731"/>
            <a:ext cx="49084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C67FA58-29DA-48BD-B62E-B495FB027B57}"/>
              </a:ext>
            </a:extLst>
          </p:cNvPr>
          <p:cNvGrpSpPr/>
          <p:nvPr/>
        </p:nvGrpSpPr>
        <p:grpSpPr>
          <a:xfrm>
            <a:off x="6690889" y="4468704"/>
            <a:ext cx="4648235" cy="245003"/>
            <a:chOff x="6113904" y="5311984"/>
            <a:chExt cx="4648235" cy="24500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317379A-785F-4BEA-99E2-5E8C51BCAEAA}"/>
                </a:ext>
              </a:extLst>
            </p:cNvPr>
            <p:cNvSpPr/>
            <p:nvPr/>
          </p:nvSpPr>
          <p:spPr>
            <a:xfrm>
              <a:off x="6113904" y="5350536"/>
              <a:ext cx="167898" cy="16789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C6ECB13-FBFC-4FE6-92D8-031149A186C0}"/>
                </a:ext>
              </a:extLst>
            </p:cNvPr>
            <p:cNvSpPr txBox="1"/>
            <p:nvPr/>
          </p:nvSpPr>
          <p:spPr>
            <a:xfrm>
              <a:off x="6289440" y="5311984"/>
              <a:ext cx="4472699" cy="24500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00" b="1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Percentage that support increased public investment in proposed area</a:t>
              </a:r>
            </a:p>
          </p:txBody>
        </p: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EE4E9C76-208F-4839-B554-37986CBABB79}"/>
              </a:ext>
            </a:extLst>
          </p:cNvPr>
          <p:cNvSpPr/>
          <p:nvPr/>
        </p:nvSpPr>
        <p:spPr>
          <a:xfrm>
            <a:off x="6549790" y="3323502"/>
            <a:ext cx="3750905" cy="211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1BE3BA9-F070-4DDE-931F-1BCE87189643}"/>
              </a:ext>
            </a:extLst>
          </p:cNvPr>
          <p:cNvSpPr txBox="1"/>
          <p:nvPr/>
        </p:nvSpPr>
        <p:spPr>
          <a:xfrm>
            <a:off x="10247525" y="3291643"/>
            <a:ext cx="49084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78%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89DEBF7-6791-4BB9-A09F-C552698D1EE4}"/>
              </a:ext>
            </a:extLst>
          </p:cNvPr>
          <p:cNvSpPr/>
          <p:nvPr/>
        </p:nvSpPr>
        <p:spPr>
          <a:xfrm>
            <a:off x="6549790" y="2367674"/>
            <a:ext cx="3985729" cy="211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E9FE5B5-EACA-4773-A0ED-8601FACB3411}"/>
              </a:ext>
            </a:extLst>
          </p:cNvPr>
          <p:cNvSpPr txBox="1"/>
          <p:nvPr/>
        </p:nvSpPr>
        <p:spPr>
          <a:xfrm>
            <a:off x="10481469" y="2333646"/>
            <a:ext cx="490840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83%</a:t>
            </a:r>
          </a:p>
        </p:txBody>
      </p:sp>
    </p:spTree>
    <p:extLst>
      <p:ext uri="{BB962C8B-B14F-4D97-AF65-F5344CB8AC3E}">
        <p14:creationId xmlns:p14="http://schemas.microsoft.com/office/powerpoint/2010/main" val="404132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">
            <a:extLst>
              <a:ext uri="{FF2B5EF4-FFF2-40B4-BE49-F238E27FC236}">
                <a16:creationId xmlns:a16="http://schemas.microsoft.com/office/drawing/2014/main" id="{F79C9ADC-4176-4490-8072-883BC8A40EAD}"/>
              </a:ext>
            </a:extLst>
          </p:cNvPr>
          <p:cNvSpPr txBox="1">
            <a:spLocks/>
          </p:cNvSpPr>
          <p:nvPr/>
        </p:nvSpPr>
        <p:spPr>
          <a:xfrm>
            <a:off x="838200" y="690489"/>
            <a:ext cx="10363200" cy="1395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the future looks like with more investment in children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EBA2AFA5-C1BA-4E6D-B48E-B665866840F2}"/>
              </a:ext>
            </a:extLst>
          </p:cNvPr>
          <p:cNvSpPr txBox="1">
            <a:spLocks/>
          </p:cNvSpPr>
          <p:nvPr/>
        </p:nvSpPr>
        <p:spPr>
          <a:xfrm>
            <a:off x="838199" y="2277774"/>
            <a:ext cx="7324725" cy="688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b="1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deemed most important by voters: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C2AA5-4A6C-4672-BA64-0F52C8E9FF5A}"/>
              </a:ext>
            </a:extLst>
          </p:cNvPr>
          <p:cNvSpPr txBox="1"/>
          <p:nvPr/>
        </p:nvSpPr>
        <p:spPr>
          <a:xfrm>
            <a:off x="1501332" y="3388555"/>
            <a:ext cx="44422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Fewer children will experience abuse or neglect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8FE3A1-80BE-4DDB-B2A2-01E844B5FAC4}"/>
              </a:ext>
            </a:extLst>
          </p:cNvPr>
          <p:cNvSpPr txBox="1"/>
          <p:nvPr/>
        </p:nvSpPr>
        <p:spPr>
          <a:xfrm>
            <a:off x="1501332" y="4102286"/>
            <a:ext cx="33825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Children will be better prepared for the workforce &amp; a successful future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83CB5C-B01B-4C2F-925D-DFCD0855378D}"/>
              </a:ext>
            </a:extLst>
          </p:cNvPr>
          <p:cNvSpPr txBox="1"/>
          <p:nvPr/>
        </p:nvSpPr>
        <p:spPr>
          <a:xfrm>
            <a:off x="1501332" y="5041618"/>
            <a:ext cx="3382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Michigan’s economy will improve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FA2F75-B90A-4D0E-A95A-A3BA2961C849}"/>
              </a:ext>
            </a:extLst>
          </p:cNvPr>
          <p:cNvSpPr txBox="1"/>
          <p:nvPr/>
        </p:nvSpPr>
        <p:spPr>
          <a:xfrm>
            <a:off x="6867524" y="3278952"/>
            <a:ext cx="3629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number of youth in the juvenile justice system will decrease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A7906B-E4F4-4AFC-BFBA-CB4F98F45C1A}"/>
              </a:ext>
            </a:extLst>
          </p:cNvPr>
          <p:cNvSpPr txBox="1"/>
          <p:nvPr/>
        </p:nvSpPr>
        <p:spPr>
          <a:xfrm>
            <a:off x="6867524" y="4210008"/>
            <a:ext cx="3282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Kids’ mental health will improve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65A99A-0B94-4FB8-AA4C-1D3ACE0BF4D1}"/>
              </a:ext>
            </a:extLst>
          </p:cNvPr>
          <p:cNvSpPr txBox="1"/>
          <p:nvPr/>
        </p:nvSpPr>
        <p:spPr>
          <a:xfrm>
            <a:off x="6867524" y="5041618"/>
            <a:ext cx="40290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 &amp; racial inequity will be reduced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AF5AF01-AF9B-4BAD-9EE5-DD5D84B0B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5710" y="3347925"/>
            <a:ext cx="295220" cy="38569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4C7D856-8D41-412A-A5CB-46A69DE0CE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020" y="4171050"/>
            <a:ext cx="334600" cy="385691"/>
          </a:xfrm>
          <a:prstGeom prst="rect">
            <a:avLst/>
          </a:prstGeom>
        </p:spPr>
      </p:pic>
      <p:grpSp>
        <p:nvGrpSpPr>
          <p:cNvPr id="26" name="Group 4">
            <a:extLst>
              <a:ext uri="{FF2B5EF4-FFF2-40B4-BE49-F238E27FC236}">
                <a16:creationId xmlns:a16="http://schemas.microsoft.com/office/drawing/2014/main" id="{55ECBD99-52DD-40CE-BE66-1CBE205E2F6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70657" y="4964561"/>
            <a:ext cx="365326" cy="385691"/>
            <a:chOff x="1794" y="2"/>
            <a:chExt cx="4090" cy="4318"/>
          </a:xfrm>
          <a:solidFill>
            <a:schemeClr val="accent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E622FBE3-BB13-4036-A91D-55F9A10915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4" y="1240"/>
              <a:ext cx="4090" cy="3080"/>
            </a:xfrm>
            <a:custGeom>
              <a:avLst/>
              <a:gdLst>
                <a:gd name="T0" fmla="*/ 1900 w 1940"/>
                <a:gd name="T1" fmla="*/ 1381 h 1461"/>
                <a:gd name="T2" fmla="*/ 1812 w 1940"/>
                <a:gd name="T3" fmla="*/ 1381 h 1461"/>
                <a:gd name="T4" fmla="*/ 1812 w 1940"/>
                <a:gd name="T5" fmla="*/ 107 h 1461"/>
                <a:gd name="T6" fmla="*/ 1704 w 1940"/>
                <a:gd name="T7" fmla="*/ 0 h 1461"/>
                <a:gd name="T8" fmla="*/ 1508 w 1940"/>
                <a:gd name="T9" fmla="*/ 0 h 1461"/>
                <a:gd name="T10" fmla="*/ 1401 w 1940"/>
                <a:gd name="T11" fmla="*/ 107 h 1461"/>
                <a:gd name="T12" fmla="*/ 1401 w 1940"/>
                <a:gd name="T13" fmla="*/ 1381 h 1461"/>
                <a:gd name="T14" fmla="*/ 1178 w 1940"/>
                <a:gd name="T15" fmla="*/ 1381 h 1461"/>
                <a:gd name="T16" fmla="*/ 1178 w 1940"/>
                <a:gd name="T17" fmla="*/ 684 h 1461"/>
                <a:gd name="T18" fmla="*/ 1070 w 1940"/>
                <a:gd name="T19" fmla="*/ 577 h 1461"/>
                <a:gd name="T20" fmla="*/ 874 w 1940"/>
                <a:gd name="T21" fmla="*/ 577 h 1461"/>
                <a:gd name="T22" fmla="*/ 767 w 1940"/>
                <a:gd name="T23" fmla="*/ 684 h 1461"/>
                <a:gd name="T24" fmla="*/ 767 w 1940"/>
                <a:gd name="T25" fmla="*/ 1381 h 1461"/>
                <a:gd name="T26" fmla="*/ 544 w 1940"/>
                <a:gd name="T27" fmla="*/ 1381 h 1461"/>
                <a:gd name="T28" fmla="*/ 544 w 1940"/>
                <a:gd name="T29" fmla="*/ 1020 h 1461"/>
                <a:gd name="T30" fmla="*/ 436 w 1940"/>
                <a:gd name="T31" fmla="*/ 913 h 1461"/>
                <a:gd name="T32" fmla="*/ 240 w 1940"/>
                <a:gd name="T33" fmla="*/ 913 h 1461"/>
                <a:gd name="T34" fmla="*/ 133 w 1940"/>
                <a:gd name="T35" fmla="*/ 1020 h 1461"/>
                <a:gd name="T36" fmla="*/ 133 w 1940"/>
                <a:gd name="T37" fmla="*/ 1381 h 1461"/>
                <a:gd name="T38" fmla="*/ 40 w 1940"/>
                <a:gd name="T39" fmla="*/ 1381 h 1461"/>
                <a:gd name="T40" fmla="*/ 0 w 1940"/>
                <a:gd name="T41" fmla="*/ 1421 h 1461"/>
                <a:gd name="T42" fmla="*/ 40 w 1940"/>
                <a:gd name="T43" fmla="*/ 1461 h 1461"/>
                <a:gd name="T44" fmla="*/ 1900 w 1940"/>
                <a:gd name="T45" fmla="*/ 1461 h 1461"/>
                <a:gd name="T46" fmla="*/ 1940 w 1940"/>
                <a:gd name="T47" fmla="*/ 1421 h 1461"/>
                <a:gd name="T48" fmla="*/ 1900 w 1940"/>
                <a:gd name="T49" fmla="*/ 1381 h 1461"/>
                <a:gd name="T50" fmla="*/ 464 w 1940"/>
                <a:gd name="T51" fmla="*/ 1381 h 1461"/>
                <a:gd name="T52" fmla="*/ 213 w 1940"/>
                <a:gd name="T53" fmla="*/ 1381 h 1461"/>
                <a:gd name="T54" fmla="*/ 213 w 1940"/>
                <a:gd name="T55" fmla="*/ 1020 h 1461"/>
                <a:gd name="T56" fmla="*/ 240 w 1940"/>
                <a:gd name="T57" fmla="*/ 993 h 1461"/>
                <a:gd name="T58" fmla="*/ 436 w 1940"/>
                <a:gd name="T59" fmla="*/ 993 h 1461"/>
                <a:gd name="T60" fmla="*/ 464 w 1940"/>
                <a:gd name="T61" fmla="*/ 1020 h 1461"/>
                <a:gd name="T62" fmla="*/ 464 w 1940"/>
                <a:gd name="T63" fmla="*/ 1381 h 1461"/>
                <a:gd name="T64" fmla="*/ 1098 w 1940"/>
                <a:gd name="T65" fmla="*/ 1381 h 1461"/>
                <a:gd name="T66" fmla="*/ 847 w 1940"/>
                <a:gd name="T67" fmla="*/ 1381 h 1461"/>
                <a:gd name="T68" fmla="*/ 847 w 1940"/>
                <a:gd name="T69" fmla="*/ 684 h 1461"/>
                <a:gd name="T70" fmla="*/ 874 w 1940"/>
                <a:gd name="T71" fmla="*/ 657 h 1461"/>
                <a:gd name="T72" fmla="*/ 1070 w 1940"/>
                <a:gd name="T73" fmla="*/ 657 h 1461"/>
                <a:gd name="T74" fmla="*/ 1098 w 1940"/>
                <a:gd name="T75" fmla="*/ 684 h 1461"/>
                <a:gd name="T76" fmla="*/ 1098 w 1940"/>
                <a:gd name="T77" fmla="*/ 1381 h 1461"/>
                <a:gd name="T78" fmla="*/ 1732 w 1940"/>
                <a:gd name="T79" fmla="*/ 1381 h 1461"/>
                <a:gd name="T80" fmla="*/ 1481 w 1940"/>
                <a:gd name="T81" fmla="*/ 1381 h 1461"/>
                <a:gd name="T82" fmla="*/ 1481 w 1940"/>
                <a:gd name="T83" fmla="*/ 107 h 1461"/>
                <a:gd name="T84" fmla="*/ 1508 w 1940"/>
                <a:gd name="T85" fmla="*/ 80 h 1461"/>
                <a:gd name="T86" fmla="*/ 1704 w 1940"/>
                <a:gd name="T87" fmla="*/ 80 h 1461"/>
                <a:gd name="T88" fmla="*/ 1732 w 1940"/>
                <a:gd name="T89" fmla="*/ 107 h 1461"/>
                <a:gd name="T90" fmla="*/ 1732 w 1940"/>
                <a:gd name="T91" fmla="*/ 1381 h 1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40" h="1461">
                  <a:moveTo>
                    <a:pt x="1900" y="1381"/>
                  </a:moveTo>
                  <a:cubicBezTo>
                    <a:pt x="1812" y="1381"/>
                    <a:pt x="1812" y="1381"/>
                    <a:pt x="1812" y="1381"/>
                  </a:cubicBezTo>
                  <a:cubicBezTo>
                    <a:pt x="1812" y="107"/>
                    <a:pt x="1812" y="107"/>
                    <a:pt x="1812" y="107"/>
                  </a:cubicBezTo>
                  <a:cubicBezTo>
                    <a:pt x="1812" y="48"/>
                    <a:pt x="1764" y="0"/>
                    <a:pt x="1704" y="0"/>
                  </a:cubicBezTo>
                  <a:cubicBezTo>
                    <a:pt x="1508" y="0"/>
                    <a:pt x="1508" y="0"/>
                    <a:pt x="1508" y="0"/>
                  </a:cubicBezTo>
                  <a:cubicBezTo>
                    <a:pt x="1449" y="0"/>
                    <a:pt x="1401" y="48"/>
                    <a:pt x="1401" y="107"/>
                  </a:cubicBezTo>
                  <a:cubicBezTo>
                    <a:pt x="1401" y="1381"/>
                    <a:pt x="1401" y="1381"/>
                    <a:pt x="1401" y="1381"/>
                  </a:cubicBezTo>
                  <a:cubicBezTo>
                    <a:pt x="1178" y="1381"/>
                    <a:pt x="1178" y="1381"/>
                    <a:pt x="1178" y="1381"/>
                  </a:cubicBezTo>
                  <a:cubicBezTo>
                    <a:pt x="1178" y="684"/>
                    <a:pt x="1178" y="684"/>
                    <a:pt x="1178" y="684"/>
                  </a:cubicBezTo>
                  <a:cubicBezTo>
                    <a:pt x="1178" y="625"/>
                    <a:pt x="1130" y="577"/>
                    <a:pt x="1070" y="577"/>
                  </a:cubicBezTo>
                  <a:cubicBezTo>
                    <a:pt x="874" y="577"/>
                    <a:pt x="874" y="577"/>
                    <a:pt x="874" y="577"/>
                  </a:cubicBezTo>
                  <a:cubicBezTo>
                    <a:pt x="815" y="577"/>
                    <a:pt x="767" y="625"/>
                    <a:pt x="767" y="684"/>
                  </a:cubicBezTo>
                  <a:cubicBezTo>
                    <a:pt x="767" y="1381"/>
                    <a:pt x="767" y="1381"/>
                    <a:pt x="767" y="1381"/>
                  </a:cubicBezTo>
                  <a:cubicBezTo>
                    <a:pt x="544" y="1381"/>
                    <a:pt x="544" y="1381"/>
                    <a:pt x="544" y="1381"/>
                  </a:cubicBezTo>
                  <a:cubicBezTo>
                    <a:pt x="544" y="1020"/>
                    <a:pt x="544" y="1020"/>
                    <a:pt x="544" y="1020"/>
                  </a:cubicBezTo>
                  <a:cubicBezTo>
                    <a:pt x="544" y="961"/>
                    <a:pt x="496" y="913"/>
                    <a:pt x="436" y="913"/>
                  </a:cubicBezTo>
                  <a:cubicBezTo>
                    <a:pt x="240" y="913"/>
                    <a:pt x="240" y="913"/>
                    <a:pt x="240" y="913"/>
                  </a:cubicBezTo>
                  <a:cubicBezTo>
                    <a:pt x="181" y="913"/>
                    <a:pt x="133" y="961"/>
                    <a:pt x="133" y="1020"/>
                  </a:cubicBezTo>
                  <a:cubicBezTo>
                    <a:pt x="133" y="1381"/>
                    <a:pt x="133" y="1381"/>
                    <a:pt x="133" y="1381"/>
                  </a:cubicBezTo>
                  <a:cubicBezTo>
                    <a:pt x="40" y="1381"/>
                    <a:pt x="40" y="1381"/>
                    <a:pt x="40" y="1381"/>
                  </a:cubicBezTo>
                  <a:cubicBezTo>
                    <a:pt x="18" y="1381"/>
                    <a:pt x="0" y="1399"/>
                    <a:pt x="0" y="1421"/>
                  </a:cubicBezTo>
                  <a:cubicBezTo>
                    <a:pt x="0" y="1443"/>
                    <a:pt x="18" y="1461"/>
                    <a:pt x="40" y="1461"/>
                  </a:cubicBezTo>
                  <a:cubicBezTo>
                    <a:pt x="1900" y="1461"/>
                    <a:pt x="1900" y="1461"/>
                    <a:pt x="1900" y="1461"/>
                  </a:cubicBezTo>
                  <a:cubicBezTo>
                    <a:pt x="1922" y="1461"/>
                    <a:pt x="1940" y="1443"/>
                    <a:pt x="1940" y="1421"/>
                  </a:cubicBezTo>
                  <a:cubicBezTo>
                    <a:pt x="1940" y="1399"/>
                    <a:pt x="1922" y="1381"/>
                    <a:pt x="1900" y="1381"/>
                  </a:cubicBezTo>
                  <a:close/>
                  <a:moveTo>
                    <a:pt x="464" y="1381"/>
                  </a:moveTo>
                  <a:cubicBezTo>
                    <a:pt x="213" y="1381"/>
                    <a:pt x="213" y="1381"/>
                    <a:pt x="213" y="1381"/>
                  </a:cubicBezTo>
                  <a:cubicBezTo>
                    <a:pt x="213" y="1020"/>
                    <a:pt x="213" y="1020"/>
                    <a:pt x="213" y="1020"/>
                  </a:cubicBezTo>
                  <a:cubicBezTo>
                    <a:pt x="213" y="1005"/>
                    <a:pt x="225" y="993"/>
                    <a:pt x="240" y="993"/>
                  </a:cubicBezTo>
                  <a:cubicBezTo>
                    <a:pt x="436" y="993"/>
                    <a:pt x="436" y="993"/>
                    <a:pt x="436" y="993"/>
                  </a:cubicBezTo>
                  <a:cubicBezTo>
                    <a:pt x="452" y="993"/>
                    <a:pt x="464" y="1005"/>
                    <a:pt x="464" y="1020"/>
                  </a:cubicBezTo>
                  <a:cubicBezTo>
                    <a:pt x="464" y="1381"/>
                    <a:pt x="464" y="1381"/>
                    <a:pt x="464" y="1381"/>
                  </a:cubicBezTo>
                  <a:close/>
                  <a:moveTo>
                    <a:pt x="1098" y="1381"/>
                  </a:moveTo>
                  <a:cubicBezTo>
                    <a:pt x="847" y="1381"/>
                    <a:pt x="847" y="1381"/>
                    <a:pt x="847" y="1381"/>
                  </a:cubicBezTo>
                  <a:cubicBezTo>
                    <a:pt x="847" y="684"/>
                    <a:pt x="847" y="684"/>
                    <a:pt x="847" y="684"/>
                  </a:cubicBezTo>
                  <a:cubicBezTo>
                    <a:pt x="847" y="669"/>
                    <a:pt x="859" y="657"/>
                    <a:pt x="874" y="657"/>
                  </a:cubicBezTo>
                  <a:cubicBezTo>
                    <a:pt x="1070" y="657"/>
                    <a:pt x="1070" y="657"/>
                    <a:pt x="1070" y="657"/>
                  </a:cubicBezTo>
                  <a:cubicBezTo>
                    <a:pt x="1086" y="657"/>
                    <a:pt x="1098" y="669"/>
                    <a:pt x="1098" y="684"/>
                  </a:cubicBezTo>
                  <a:lnTo>
                    <a:pt x="1098" y="1381"/>
                  </a:lnTo>
                  <a:close/>
                  <a:moveTo>
                    <a:pt x="1732" y="1381"/>
                  </a:moveTo>
                  <a:cubicBezTo>
                    <a:pt x="1481" y="1381"/>
                    <a:pt x="1481" y="1381"/>
                    <a:pt x="1481" y="1381"/>
                  </a:cubicBezTo>
                  <a:cubicBezTo>
                    <a:pt x="1481" y="107"/>
                    <a:pt x="1481" y="107"/>
                    <a:pt x="1481" y="107"/>
                  </a:cubicBezTo>
                  <a:cubicBezTo>
                    <a:pt x="1481" y="92"/>
                    <a:pt x="1493" y="80"/>
                    <a:pt x="1508" y="80"/>
                  </a:cubicBezTo>
                  <a:cubicBezTo>
                    <a:pt x="1704" y="80"/>
                    <a:pt x="1704" y="80"/>
                    <a:pt x="1704" y="80"/>
                  </a:cubicBezTo>
                  <a:cubicBezTo>
                    <a:pt x="1720" y="80"/>
                    <a:pt x="1732" y="92"/>
                    <a:pt x="1732" y="107"/>
                  </a:cubicBezTo>
                  <a:cubicBezTo>
                    <a:pt x="1732" y="1381"/>
                    <a:pt x="1732" y="1381"/>
                    <a:pt x="1732" y="13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06E43AEA-7AF6-4A76-B360-7110B3792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9" y="2"/>
              <a:ext cx="3105" cy="2349"/>
            </a:xfrm>
            <a:custGeom>
              <a:avLst/>
              <a:gdLst>
                <a:gd name="T0" fmla="*/ 1473 w 1473"/>
                <a:gd name="T1" fmla="*/ 42 h 1114"/>
                <a:gd name="T2" fmla="*/ 1461 w 1473"/>
                <a:gd name="T3" fmla="*/ 12 h 1114"/>
                <a:gd name="T4" fmla="*/ 1431 w 1473"/>
                <a:gd name="T5" fmla="*/ 0 h 1114"/>
                <a:gd name="T6" fmla="*/ 1429 w 1473"/>
                <a:gd name="T7" fmla="*/ 0 h 1114"/>
                <a:gd name="T8" fmla="*/ 1187 w 1473"/>
                <a:gd name="T9" fmla="*/ 0 h 1114"/>
                <a:gd name="T10" fmla="*/ 1147 w 1473"/>
                <a:gd name="T11" fmla="*/ 40 h 1114"/>
                <a:gd name="T12" fmla="*/ 1187 w 1473"/>
                <a:gd name="T13" fmla="*/ 80 h 1114"/>
                <a:gd name="T14" fmla="*/ 1336 w 1473"/>
                <a:gd name="T15" fmla="*/ 80 h 1114"/>
                <a:gd name="T16" fmla="*/ 941 w 1473"/>
                <a:gd name="T17" fmla="*/ 475 h 1114"/>
                <a:gd name="T18" fmla="*/ 792 w 1473"/>
                <a:gd name="T19" fmla="*/ 326 h 1114"/>
                <a:gd name="T20" fmla="*/ 763 w 1473"/>
                <a:gd name="T21" fmla="*/ 315 h 1114"/>
                <a:gd name="T22" fmla="*/ 735 w 1473"/>
                <a:gd name="T23" fmla="*/ 326 h 1114"/>
                <a:gd name="T24" fmla="*/ 16 w 1473"/>
                <a:gd name="T25" fmla="*/ 1045 h 1114"/>
                <a:gd name="T26" fmla="*/ 16 w 1473"/>
                <a:gd name="T27" fmla="*/ 1102 h 1114"/>
                <a:gd name="T28" fmla="*/ 44 w 1473"/>
                <a:gd name="T29" fmla="*/ 1114 h 1114"/>
                <a:gd name="T30" fmla="*/ 73 w 1473"/>
                <a:gd name="T31" fmla="*/ 1102 h 1114"/>
                <a:gd name="T32" fmla="*/ 763 w 1473"/>
                <a:gd name="T33" fmla="*/ 411 h 1114"/>
                <a:gd name="T34" fmla="*/ 913 w 1473"/>
                <a:gd name="T35" fmla="*/ 560 h 1114"/>
                <a:gd name="T36" fmla="*/ 969 w 1473"/>
                <a:gd name="T37" fmla="*/ 560 h 1114"/>
                <a:gd name="T38" fmla="*/ 1393 w 1473"/>
                <a:gd name="T39" fmla="*/ 137 h 1114"/>
                <a:gd name="T40" fmla="*/ 1393 w 1473"/>
                <a:gd name="T41" fmla="*/ 272 h 1114"/>
                <a:gd name="T42" fmla="*/ 1433 w 1473"/>
                <a:gd name="T43" fmla="*/ 312 h 1114"/>
                <a:gd name="T44" fmla="*/ 1473 w 1473"/>
                <a:gd name="T45" fmla="*/ 272 h 1114"/>
                <a:gd name="T46" fmla="*/ 1473 w 1473"/>
                <a:gd name="T47" fmla="*/ 44 h 1114"/>
                <a:gd name="T48" fmla="*/ 1473 w 1473"/>
                <a:gd name="T49" fmla="*/ 42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3" h="1114">
                  <a:moveTo>
                    <a:pt x="1473" y="42"/>
                  </a:moveTo>
                  <a:cubicBezTo>
                    <a:pt x="1473" y="31"/>
                    <a:pt x="1469" y="20"/>
                    <a:pt x="1461" y="12"/>
                  </a:cubicBezTo>
                  <a:cubicBezTo>
                    <a:pt x="1453" y="3"/>
                    <a:pt x="1442" y="0"/>
                    <a:pt x="1431" y="0"/>
                  </a:cubicBezTo>
                  <a:cubicBezTo>
                    <a:pt x="1430" y="0"/>
                    <a:pt x="1430" y="0"/>
                    <a:pt x="1429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1165" y="0"/>
                    <a:pt x="1147" y="18"/>
                    <a:pt x="1147" y="40"/>
                  </a:cubicBezTo>
                  <a:cubicBezTo>
                    <a:pt x="1147" y="62"/>
                    <a:pt x="1165" y="80"/>
                    <a:pt x="1187" y="80"/>
                  </a:cubicBezTo>
                  <a:cubicBezTo>
                    <a:pt x="1336" y="80"/>
                    <a:pt x="1336" y="80"/>
                    <a:pt x="1336" y="80"/>
                  </a:cubicBezTo>
                  <a:cubicBezTo>
                    <a:pt x="941" y="475"/>
                    <a:pt x="941" y="475"/>
                    <a:pt x="941" y="475"/>
                  </a:cubicBezTo>
                  <a:cubicBezTo>
                    <a:pt x="792" y="326"/>
                    <a:pt x="792" y="326"/>
                    <a:pt x="792" y="326"/>
                  </a:cubicBezTo>
                  <a:cubicBezTo>
                    <a:pt x="784" y="319"/>
                    <a:pt x="774" y="315"/>
                    <a:pt x="763" y="315"/>
                  </a:cubicBezTo>
                  <a:cubicBezTo>
                    <a:pt x="753" y="315"/>
                    <a:pt x="743" y="319"/>
                    <a:pt x="735" y="326"/>
                  </a:cubicBezTo>
                  <a:cubicBezTo>
                    <a:pt x="16" y="1045"/>
                    <a:pt x="16" y="1045"/>
                    <a:pt x="16" y="1045"/>
                  </a:cubicBezTo>
                  <a:cubicBezTo>
                    <a:pt x="0" y="1061"/>
                    <a:pt x="0" y="1086"/>
                    <a:pt x="16" y="1102"/>
                  </a:cubicBezTo>
                  <a:cubicBezTo>
                    <a:pt x="24" y="1110"/>
                    <a:pt x="34" y="1114"/>
                    <a:pt x="44" y="1114"/>
                  </a:cubicBezTo>
                  <a:cubicBezTo>
                    <a:pt x="55" y="1114"/>
                    <a:pt x="65" y="1110"/>
                    <a:pt x="73" y="1102"/>
                  </a:cubicBezTo>
                  <a:cubicBezTo>
                    <a:pt x="763" y="411"/>
                    <a:pt x="763" y="411"/>
                    <a:pt x="763" y="411"/>
                  </a:cubicBezTo>
                  <a:cubicBezTo>
                    <a:pt x="913" y="560"/>
                    <a:pt x="913" y="560"/>
                    <a:pt x="913" y="560"/>
                  </a:cubicBezTo>
                  <a:cubicBezTo>
                    <a:pt x="928" y="576"/>
                    <a:pt x="954" y="576"/>
                    <a:pt x="969" y="560"/>
                  </a:cubicBezTo>
                  <a:cubicBezTo>
                    <a:pt x="1393" y="137"/>
                    <a:pt x="1393" y="137"/>
                    <a:pt x="1393" y="137"/>
                  </a:cubicBezTo>
                  <a:cubicBezTo>
                    <a:pt x="1393" y="272"/>
                    <a:pt x="1393" y="272"/>
                    <a:pt x="1393" y="272"/>
                  </a:cubicBezTo>
                  <a:cubicBezTo>
                    <a:pt x="1393" y="294"/>
                    <a:pt x="1411" y="312"/>
                    <a:pt x="1433" y="312"/>
                  </a:cubicBezTo>
                  <a:cubicBezTo>
                    <a:pt x="1455" y="312"/>
                    <a:pt x="1473" y="294"/>
                    <a:pt x="1473" y="272"/>
                  </a:cubicBezTo>
                  <a:cubicBezTo>
                    <a:pt x="1473" y="44"/>
                    <a:pt x="1473" y="44"/>
                    <a:pt x="1473" y="44"/>
                  </a:cubicBezTo>
                  <a:cubicBezTo>
                    <a:pt x="1473" y="43"/>
                    <a:pt x="1473" y="43"/>
                    <a:pt x="147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7">
              <a:extLst>
                <a:ext uri="{FF2B5EF4-FFF2-40B4-BE49-F238E27FC236}">
                  <a16:creationId xmlns:a16="http://schemas.microsoft.com/office/drawing/2014/main" id="{449596A5-996B-45EC-B357-9DA388216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5" y="2475"/>
              <a:ext cx="168" cy="1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6DCFE43A-7586-480C-BBF7-2E0C966F1F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8944" y="3347509"/>
            <a:ext cx="504056" cy="386107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90CDF854-260A-4E71-BF6E-8C37B638C382}"/>
              </a:ext>
            </a:extLst>
          </p:cNvPr>
          <p:cNvGrpSpPr/>
          <p:nvPr/>
        </p:nvGrpSpPr>
        <p:grpSpPr>
          <a:xfrm>
            <a:off x="6276309" y="4171050"/>
            <a:ext cx="309327" cy="385691"/>
            <a:chOff x="8143526" y="4642055"/>
            <a:chExt cx="201368" cy="251081"/>
          </a:xfrm>
          <a:solidFill>
            <a:schemeClr val="accent1"/>
          </a:solidFill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F1FB31-2711-4E98-9FFB-58CDCE7A9274}"/>
                </a:ext>
              </a:extLst>
            </p:cNvPr>
            <p:cNvSpPr/>
            <p:nvPr/>
          </p:nvSpPr>
          <p:spPr>
            <a:xfrm>
              <a:off x="8143526" y="4642055"/>
              <a:ext cx="201368" cy="251081"/>
            </a:xfrm>
            <a:custGeom>
              <a:avLst/>
              <a:gdLst>
                <a:gd name="connsiteX0" fmla="*/ 142650 w 201368"/>
                <a:gd name="connsiteY0" fmla="*/ 5189 h 251081"/>
                <a:gd name="connsiteX1" fmla="*/ 107045 w 201368"/>
                <a:gd name="connsiteY1" fmla="*/ 4 h 251081"/>
                <a:gd name="connsiteX2" fmla="*/ 27885 w 201368"/>
                <a:gd name="connsiteY2" fmla="*/ 37568 h 251081"/>
                <a:gd name="connsiteX3" fmla="*/ 24198 w 201368"/>
                <a:gd name="connsiteY3" fmla="*/ 67296 h 251081"/>
                <a:gd name="connsiteX4" fmla="*/ 18206 w 201368"/>
                <a:gd name="connsiteY4" fmla="*/ 97831 h 251081"/>
                <a:gd name="connsiteX5" fmla="*/ 18206 w 201368"/>
                <a:gd name="connsiteY5" fmla="*/ 99444 h 251081"/>
                <a:gd name="connsiteX6" fmla="*/ 0 w 201368"/>
                <a:gd name="connsiteY6" fmla="*/ 134012 h 251081"/>
                <a:gd name="connsiteX7" fmla="*/ 8296 w 201368"/>
                <a:gd name="connsiteY7" fmla="*/ 144037 h 251081"/>
                <a:gd name="connsiteX8" fmla="*/ 17169 w 201368"/>
                <a:gd name="connsiteY8" fmla="*/ 149798 h 251081"/>
                <a:gd name="connsiteX9" fmla="*/ 17169 w 201368"/>
                <a:gd name="connsiteY9" fmla="*/ 188168 h 251081"/>
                <a:gd name="connsiteX10" fmla="*/ 24774 w 201368"/>
                <a:gd name="connsiteY10" fmla="*/ 196695 h 251081"/>
                <a:gd name="connsiteX11" fmla="*/ 38140 w 201368"/>
                <a:gd name="connsiteY11" fmla="*/ 197501 h 251081"/>
                <a:gd name="connsiteX12" fmla="*/ 38140 w 201368"/>
                <a:gd name="connsiteY12" fmla="*/ 197501 h 251081"/>
                <a:gd name="connsiteX13" fmla="*/ 60494 w 201368"/>
                <a:gd name="connsiteY13" fmla="*/ 197501 h 251081"/>
                <a:gd name="connsiteX14" fmla="*/ 60494 w 201368"/>
                <a:gd name="connsiteY14" fmla="*/ 242900 h 251081"/>
                <a:gd name="connsiteX15" fmla="*/ 68905 w 201368"/>
                <a:gd name="connsiteY15" fmla="*/ 251081 h 251081"/>
                <a:gd name="connsiteX16" fmla="*/ 70057 w 201368"/>
                <a:gd name="connsiteY16" fmla="*/ 251081 h 251081"/>
                <a:gd name="connsiteX17" fmla="*/ 135160 w 201368"/>
                <a:gd name="connsiteY17" fmla="*/ 226653 h 251081"/>
                <a:gd name="connsiteX18" fmla="*/ 135160 w 201368"/>
                <a:gd name="connsiteY18" fmla="*/ 226653 h 251081"/>
                <a:gd name="connsiteX19" fmla="*/ 144954 w 201368"/>
                <a:gd name="connsiteY19" fmla="*/ 222966 h 251081"/>
                <a:gd name="connsiteX20" fmla="*/ 152444 w 201368"/>
                <a:gd name="connsiteY20" fmla="*/ 213863 h 251081"/>
                <a:gd name="connsiteX21" fmla="*/ 152444 w 201368"/>
                <a:gd name="connsiteY21" fmla="*/ 178143 h 251081"/>
                <a:gd name="connsiteX22" fmla="*/ 174337 w 201368"/>
                <a:gd name="connsiteY22" fmla="*/ 158901 h 251081"/>
                <a:gd name="connsiteX23" fmla="*/ 184361 w 201368"/>
                <a:gd name="connsiteY23" fmla="*/ 147378 h 251081"/>
                <a:gd name="connsiteX24" fmla="*/ 195884 w 201368"/>
                <a:gd name="connsiteY24" fmla="*/ 61304 h 251081"/>
                <a:gd name="connsiteX25" fmla="*/ 142650 w 201368"/>
                <a:gd name="connsiteY25" fmla="*/ 5189 h 251081"/>
                <a:gd name="connsiteX26" fmla="*/ 178370 w 201368"/>
                <a:gd name="connsiteY26" fmla="*/ 140580 h 251081"/>
                <a:gd name="connsiteX27" fmla="*/ 177678 w 201368"/>
                <a:gd name="connsiteY27" fmla="*/ 141617 h 251081"/>
                <a:gd name="connsiteX28" fmla="*/ 168115 w 201368"/>
                <a:gd name="connsiteY28" fmla="*/ 153139 h 251081"/>
                <a:gd name="connsiteX29" fmla="*/ 146222 w 201368"/>
                <a:gd name="connsiteY29" fmla="*/ 172036 h 251081"/>
                <a:gd name="connsiteX30" fmla="*/ 143917 w 201368"/>
                <a:gd name="connsiteY30" fmla="*/ 173189 h 251081"/>
                <a:gd name="connsiteX31" fmla="*/ 143917 w 201368"/>
                <a:gd name="connsiteY31" fmla="*/ 212250 h 251081"/>
                <a:gd name="connsiteX32" fmla="*/ 141728 w 201368"/>
                <a:gd name="connsiteY32" fmla="*/ 215016 h 251081"/>
                <a:gd name="connsiteX33" fmla="*/ 123753 w 201368"/>
                <a:gd name="connsiteY33" fmla="*/ 221814 h 251081"/>
                <a:gd name="connsiteX34" fmla="*/ 123753 w 201368"/>
                <a:gd name="connsiteY34" fmla="*/ 221814 h 251081"/>
                <a:gd name="connsiteX35" fmla="*/ 69366 w 201368"/>
                <a:gd name="connsiteY35" fmla="*/ 242209 h 251081"/>
                <a:gd name="connsiteX36" fmla="*/ 69366 w 201368"/>
                <a:gd name="connsiteY36" fmla="*/ 242209 h 251081"/>
                <a:gd name="connsiteX37" fmla="*/ 69366 w 201368"/>
                <a:gd name="connsiteY37" fmla="*/ 188514 h 251081"/>
                <a:gd name="connsiteX38" fmla="*/ 64872 w 201368"/>
                <a:gd name="connsiteY38" fmla="*/ 188514 h 251081"/>
                <a:gd name="connsiteX39" fmla="*/ 38370 w 201368"/>
                <a:gd name="connsiteY39" fmla="*/ 188514 h 251081"/>
                <a:gd name="connsiteX40" fmla="*/ 26848 w 201368"/>
                <a:gd name="connsiteY40" fmla="*/ 188514 h 251081"/>
                <a:gd name="connsiteX41" fmla="*/ 25465 w 201368"/>
                <a:gd name="connsiteY41" fmla="*/ 188514 h 251081"/>
                <a:gd name="connsiteX42" fmla="*/ 25465 w 201368"/>
                <a:gd name="connsiteY42" fmla="*/ 145419 h 251081"/>
                <a:gd name="connsiteX43" fmla="*/ 10947 w 201368"/>
                <a:gd name="connsiteY43" fmla="*/ 136662 h 251081"/>
                <a:gd name="connsiteX44" fmla="*/ 8181 w 201368"/>
                <a:gd name="connsiteY44" fmla="*/ 135049 h 251081"/>
                <a:gd name="connsiteX45" fmla="*/ 25926 w 201368"/>
                <a:gd name="connsiteY45" fmla="*/ 103477 h 251081"/>
                <a:gd name="connsiteX46" fmla="*/ 25926 w 201368"/>
                <a:gd name="connsiteY46" fmla="*/ 102440 h 251081"/>
                <a:gd name="connsiteX47" fmla="*/ 25926 w 201368"/>
                <a:gd name="connsiteY47" fmla="*/ 98638 h 251081"/>
                <a:gd name="connsiteX48" fmla="*/ 32148 w 201368"/>
                <a:gd name="connsiteY48" fmla="*/ 69255 h 251081"/>
                <a:gd name="connsiteX49" fmla="*/ 33185 w 201368"/>
                <a:gd name="connsiteY49" fmla="*/ 66835 h 251081"/>
                <a:gd name="connsiteX50" fmla="*/ 31572 w 201368"/>
                <a:gd name="connsiteY50" fmla="*/ 64761 h 251081"/>
                <a:gd name="connsiteX51" fmla="*/ 33646 w 201368"/>
                <a:gd name="connsiteY51" fmla="*/ 43790 h 251081"/>
                <a:gd name="connsiteX52" fmla="*/ 106123 w 201368"/>
                <a:gd name="connsiteY52" fmla="*/ 9222 h 251081"/>
                <a:gd name="connsiteX53" fmla="*/ 139308 w 201368"/>
                <a:gd name="connsiteY53" fmla="*/ 14062 h 251081"/>
                <a:gd name="connsiteX54" fmla="*/ 187127 w 201368"/>
                <a:gd name="connsiteY54" fmla="*/ 63955 h 251081"/>
                <a:gd name="connsiteX55" fmla="*/ 178370 w 201368"/>
                <a:gd name="connsiteY55" fmla="*/ 140580 h 25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01368" h="251081">
                  <a:moveTo>
                    <a:pt x="142650" y="5189"/>
                  </a:moveTo>
                  <a:cubicBezTo>
                    <a:pt x="131069" y="1841"/>
                    <a:pt x="119097" y="95"/>
                    <a:pt x="107045" y="4"/>
                  </a:cubicBezTo>
                  <a:cubicBezTo>
                    <a:pt x="76291" y="-279"/>
                    <a:pt x="47116" y="13567"/>
                    <a:pt x="27885" y="37568"/>
                  </a:cubicBezTo>
                  <a:cubicBezTo>
                    <a:pt x="19727" y="45332"/>
                    <a:pt x="18183" y="57775"/>
                    <a:pt x="24198" y="67296"/>
                  </a:cubicBezTo>
                  <a:cubicBezTo>
                    <a:pt x="20268" y="76998"/>
                    <a:pt x="18229" y="87368"/>
                    <a:pt x="18206" y="97831"/>
                  </a:cubicBezTo>
                  <a:lnTo>
                    <a:pt x="18206" y="99444"/>
                  </a:lnTo>
                  <a:cubicBezTo>
                    <a:pt x="576" y="129748"/>
                    <a:pt x="231" y="132629"/>
                    <a:pt x="0" y="134012"/>
                  </a:cubicBezTo>
                  <a:cubicBezTo>
                    <a:pt x="-23" y="138920"/>
                    <a:pt x="3468" y="143149"/>
                    <a:pt x="8296" y="144037"/>
                  </a:cubicBezTo>
                  <a:lnTo>
                    <a:pt x="17169" y="149798"/>
                  </a:lnTo>
                  <a:lnTo>
                    <a:pt x="17169" y="188168"/>
                  </a:lnTo>
                  <a:cubicBezTo>
                    <a:pt x="17169" y="189896"/>
                    <a:pt x="18091" y="194851"/>
                    <a:pt x="24774" y="196695"/>
                  </a:cubicBezTo>
                  <a:cubicBezTo>
                    <a:pt x="29187" y="197478"/>
                    <a:pt x="33669" y="197743"/>
                    <a:pt x="38140" y="197501"/>
                  </a:cubicBezTo>
                  <a:lnTo>
                    <a:pt x="38140" y="197501"/>
                  </a:lnTo>
                  <a:cubicBezTo>
                    <a:pt x="45860" y="197501"/>
                    <a:pt x="55078" y="197501"/>
                    <a:pt x="60494" y="197501"/>
                  </a:cubicBezTo>
                  <a:lnTo>
                    <a:pt x="60494" y="242900"/>
                  </a:lnTo>
                  <a:cubicBezTo>
                    <a:pt x="60494" y="244744"/>
                    <a:pt x="61415" y="249929"/>
                    <a:pt x="68905" y="251081"/>
                  </a:cubicBezTo>
                  <a:lnTo>
                    <a:pt x="70057" y="251081"/>
                  </a:lnTo>
                  <a:lnTo>
                    <a:pt x="135160" y="226653"/>
                  </a:lnTo>
                  <a:lnTo>
                    <a:pt x="135160" y="226653"/>
                  </a:lnTo>
                  <a:lnTo>
                    <a:pt x="144954" y="222966"/>
                  </a:lnTo>
                  <a:cubicBezTo>
                    <a:pt x="148734" y="221272"/>
                    <a:pt x="151510" y="217908"/>
                    <a:pt x="152444" y="213863"/>
                  </a:cubicBezTo>
                  <a:lnTo>
                    <a:pt x="152444" y="178143"/>
                  </a:lnTo>
                  <a:cubicBezTo>
                    <a:pt x="160775" y="173016"/>
                    <a:pt x="168184" y="166506"/>
                    <a:pt x="174337" y="158901"/>
                  </a:cubicBezTo>
                  <a:cubicBezTo>
                    <a:pt x="178012" y="155363"/>
                    <a:pt x="181377" y="151515"/>
                    <a:pt x="184361" y="147378"/>
                  </a:cubicBezTo>
                  <a:cubicBezTo>
                    <a:pt x="201853" y="122224"/>
                    <a:pt x="206139" y="90180"/>
                    <a:pt x="195884" y="61304"/>
                  </a:cubicBezTo>
                  <a:cubicBezTo>
                    <a:pt x="188855" y="34756"/>
                    <a:pt x="168794" y="13611"/>
                    <a:pt x="142650" y="5189"/>
                  </a:cubicBezTo>
                  <a:close/>
                  <a:moveTo>
                    <a:pt x="178370" y="140580"/>
                  </a:moveTo>
                  <a:lnTo>
                    <a:pt x="177678" y="141617"/>
                  </a:lnTo>
                  <a:cubicBezTo>
                    <a:pt x="174821" y="145719"/>
                    <a:pt x="171617" y="149579"/>
                    <a:pt x="168115" y="153139"/>
                  </a:cubicBezTo>
                  <a:cubicBezTo>
                    <a:pt x="162019" y="160710"/>
                    <a:pt x="154599" y="167105"/>
                    <a:pt x="146222" y="172036"/>
                  </a:cubicBezTo>
                  <a:lnTo>
                    <a:pt x="143917" y="173189"/>
                  </a:lnTo>
                  <a:lnTo>
                    <a:pt x="143917" y="212250"/>
                  </a:lnTo>
                  <a:cubicBezTo>
                    <a:pt x="143226" y="214324"/>
                    <a:pt x="141958" y="215016"/>
                    <a:pt x="141728" y="215016"/>
                  </a:cubicBezTo>
                  <a:lnTo>
                    <a:pt x="123753" y="221814"/>
                  </a:lnTo>
                  <a:lnTo>
                    <a:pt x="123753" y="221814"/>
                  </a:lnTo>
                  <a:lnTo>
                    <a:pt x="69366" y="242209"/>
                  </a:lnTo>
                  <a:lnTo>
                    <a:pt x="69366" y="242209"/>
                  </a:lnTo>
                  <a:lnTo>
                    <a:pt x="69366" y="188514"/>
                  </a:lnTo>
                  <a:lnTo>
                    <a:pt x="64872" y="188514"/>
                  </a:lnTo>
                  <a:cubicBezTo>
                    <a:pt x="64872" y="188514"/>
                    <a:pt x="49778" y="188514"/>
                    <a:pt x="38370" y="188514"/>
                  </a:cubicBezTo>
                  <a:cubicBezTo>
                    <a:pt x="34545" y="188905"/>
                    <a:pt x="30673" y="188905"/>
                    <a:pt x="26848" y="188514"/>
                  </a:cubicBezTo>
                  <a:cubicBezTo>
                    <a:pt x="26387" y="188560"/>
                    <a:pt x="25926" y="188560"/>
                    <a:pt x="25465" y="188514"/>
                  </a:cubicBezTo>
                  <a:lnTo>
                    <a:pt x="25465" y="145419"/>
                  </a:lnTo>
                  <a:lnTo>
                    <a:pt x="10947" y="136662"/>
                  </a:lnTo>
                  <a:cubicBezTo>
                    <a:pt x="9898" y="136386"/>
                    <a:pt x="8942" y="135832"/>
                    <a:pt x="8181" y="135049"/>
                  </a:cubicBezTo>
                  <a:cubicBezTo>
                    <a:pt x="8181" y="134012"/>
                    <a:pt x="14403" y="123526"/>
                    <a:pt x="25926" y="103477"/>
                  </a:cubicBezTo>
                  <a:lnTo>
                    <a:pt x="25926" y="102440"/>
                  </a:lnTo>
                  <a:lnTo>
                    <a:pt x="25926" y="98638"/>
                  </a:lnTo>
                  <a:cubicBezTo>
                    <a:pt x="25903" y="88509"/>
                    <a:pt x="28023" y="78508"/>
                    <a:pt x="32148" y="69255"/>
                  </a:cubicBezTo>
                  <a:lnTo>
                    <a:pt x="33185" y="66835"/>
                  </a:lnTo>
                  <a:lnTo>
                    <a:pt x="31572" y="64761"/>
                  </a:lnTo>
                  <a:cubicBezTo>
                    <a:pt x="26502" y="58654"/>
                    <a:pt x="27309" y="51741"/>
                    <a:pt x="33646" y="43790"/>
                  </a:cubicBezTo>
                  <a:cubicBezTo>
                    <a:pt x="51253" y="21798"/>
                    <a:pt x="77950" y="9064"/>
                    <a:pt x="106123" y="9222"/>
                  </a:cubicBezTo>
                  <a:cubicBezTo>
                    <a:pt x="117358" y="9305"/>
                    <a:pt x="128523" y="10933"/>
                    <a:pt x="139308" y="14062"/>
                  </a:cubicBezTo>
                  <a:cubicBezTo>
                    <a:pt x="162676" y="21515"/>
                    <a:pt x="180674" y="40295"/>
                    <a:pt x="187127" y="63955"/>
                  </a:cubicBezTo>
                  <a:cubicBezTo>
                    <a:pt x="196402" y="89454"/>
                    <a:pt x="193153" y="117834"/>
                    <a:pt x="178370" y="140580"/>
                  </a:cubicBezTo>
                  <a:close/>
                </a:path>
              </a:pathLst>
            </a:custGeom>
            <a:grpFill/>
            <a:ln w="11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32163C2-1BA8-4041-8650-0278CD0F4005}"/>
                </a:ext>
              </a:extLst>
            </p:cNvPr>
            <p:cNvSpPr/>
            <p:nvPr/>
          </p:nvSpPr>
          <p:spPr>
            <a:xfrm>
              <a:off x="8212431" y="4668791"/>
              <a:ext cx="109579" cy="108888"/>
            </a:xfrm>
            <a:custGeom>
              <a:avLst/>
              <a:gdLst>
                <a:gd name="connsiteX0" fmla="*/ 94255 w 109579"/>
                <a:gd name="connsiteY0" fmla="*/ 32378 h 108888"/>
                <a:gd name="connsiteX1" fmla="*/ 101744 w 109579"/>
                <a:gd name="connsiteY1" fmla="*/ 25234 h 108888"/>
                <a:gd name="connsiteX2" fmla="*/ 84921 w 109579"/>
                <a:gd name="connsiteY2" fmla="*/ 7835 h 108888"/>
                <a:gd name="connsiteX3" fmla="*/ 77547 w 109579"/>
                <a:gd name="connsiteY3" fmla="*/ 14979 h 108888"/>
                <a:gd name="connsiteX4" fmla="*/ 66024 w 109579"/>
                <a:gd name="connsiteY4" fmla="*/ 10370 h 108888"/>
                <a:gd name="connsiteX5" fmla="*/ 66024 w 109579"/>
                <a:gd name="connsiteY5" fmla="*/ 0 h 108888"/>
                <a:gd name="connsiteX6" fmla="*/ 42864 w 109579"/>
                <a:gd name="connsiteY6" fmla="*/ 0 h 108888"/>
                <a:gd name="connsiteX7" fmla="*/ 42864 w 109579"/>
                <a:gd name="connsiteY7" fmla="*/ 10370 h 108888"/>
                <a:gd name="connsiteX8" fmla="*/ 37794 w 109579"/>
                <a:gd name="connsiteY8" fmla="*/ 12099 h 108888"/>
                <a:gd name="connsiteX9" fmla="*/ 31457 w 109579"/>
                <a:gd name="connsiteY9" fmla="*/ 3918 h 108888"/>
                <a:gd name="connsiteX10" fmla="*/ 12329 w 109579"/>
                <a:gd name="connsiteY10" fmla="*/ 18667 h 108888"/>
                <a:gd name="connsiteX11" fmla="*/ 18667 w 109579"/>
                <a:gd name="connsiteY11" fmla="*/ 26848 h 108888"/>
                <a:gd name="connsiteX12" fmla="*/ 12905 w 109579"/>
                <a:gd name="connsiteY12" fmla="*/ 37333 h 108888"/>
                <a:gd name="connsiteX13" fmla="*/ 2535 w 109579"/>
                <a:gd name="connsiteY13" fmla="*/ 36181 h 108888"/>
                <a:gd name="connsiteX14" fmla="*/ 0 w 109579"/>
                <a:gd name="connsiteY14" fmla="*/ 60148 h 108888"/>
                <a:gd name="connsiteX15" fmla="*/ 10255 w 109579"/>
                <a:gd name="connsiteY15" fmla="*/ 61300 h 108888"/>
                <a:gd name="connsiteX16" fmla="*/ 13712 w 109579"/>
                <a:gd name="connsiteY16" fmla="*/ 72823 h 108888"/>
                <a:gd name="connsiteX17" fmla="*/ 5761 w 109579"/>
                <a:gd name="connsiteY17" fmla="*/ 79506 h 108888"/>
                <a:gd name="connsiteX18" fmla="*/ 21202 w 109579"/>
                <a:gd name="connsiteY18" fmla="*/ 98057 h 108888"/>
                <a:gd name="connsiteX19" fmla="*/ 29152 w 109579"/>
                <a:gd name="connsiteY19" fmla="*/ 91374 h 108888"/>
                <a:gd name="connsiteX20" fmla="*/ 39753 w 109579"/>
                <a:gd name="connsiteY20" fmla="*/ 96790 h 108888"/>
                <a:gd name="connsiteX21" fmla="*/ 39062 w 109579"/>
                <a:gd name="connsiteY21" fmla="*/ 107160 h 108888"/>
                <a:gd name="connsiteX22" fmla="*/ 63029 w 109579"/>
                <a:gd name="connsiteY22" fmla="*/ 108888 h 108888"/>
                <a:gd name="connsiteX23" fmla="*/ 63835 w 109579"/>
                <a:gd name="connsiteY23" fmla="*/ 98518 h 108888"/>
                <a:gd name="connsiteX24" fmla="*/ 75358 w 109579"/>
                <a:gd name="connsiteY24" fmla="*/ 94716 h 108888"/>
                <a:gd name="connsiteX25" fmla="*/ 82271 w 109579"/>
                <a:gd name="connsiteY25" fmla="*/ 102436 h 108888"/>
                <a:gd name="connsiteX26" fmla="*/ 100246 w 109579"/>
                <a:gd name="connsiteY26" fmla="*/ 86304 h 108888"/>
                <a:gd name="connsiteX27" fmla="*/ 93333 w 109579"/>
                <a:gd name="connsiteY27" fmla="*/ 78584 h 108888"/>
                <a:gd name="connsiteX28" fmla="*/ 98403 w 109579"/>
                <a:gd name="connsiteY28" fmla="*/ 67753 h 108888"/>
                <a:gd name="connsiteX29" fmla="*/ 108658 w 109579"/>
                <a:gd name="connsiteY29" fmla="*/ 67753 h 108888"/>
                <a:gd name="connsiteX30" fmla="*/ 109580 w 109579"/>
                <a:gd name="connsiteY30" fmla="*/ 43671 h 108888"/>
                <a:gd name="connsiteX31" fmla="*/ 99209 w 109579"/>
                <a:gd name="connsiteY31" fmla="*/ 43671 h 108888"/>
                <a:gd name="connsiteX32" fmla="*/ 94255 w 109579"/>
                <a:gd name="connsiteY32" fmla="*/ 32378 h 108888"/>
                <a:gd name="connsiteX33" fmla="*/ 102436 w 109579"/>
                <a:gd name="connsiteY33" fmla="*/ 62107 h 108888"/>
                <a:gd name="connsiteX34" fmla="*/ 93333 w 109579"/>
                <a:gd name="connsiteY34" fmla="*/ 62107 h 108888"/>
                <a:gd name="connsiteX35" fmla="*/ 93333 w 109579"/>
                <a:gd name="connsiteY35" fmla="*/ 64296 h 108888"/>
                <a:gd name="connsiteX36" fmla="*/ 87226 w 109579"/>
                <a:gd name="connsiteY36" fmla="*/ 77432 h 108888"/>
                <a:gd name="connsiteX37" fmla="*/ 85843 w 109579"/>
                <a:gd name="connsiteY37" fmla="*/ 79275 h 108888"/>
                <a:gd name="connsiteX38" fmla="*/ 91950 w 109579"/>
                <a:gd name="connsiteY38" fmla="*/ 86074 h 108888"/>
                <a:gd name="connsiteX39" fmla="*/ 82617 w 109579"/>
                <a:gd name="connsiteY39" fmla="*/ 94485 h 108888"/>
                <a:gd name="connsiteX40" fmla="*/ 76510 w 109579"/>
                <a:gd name="connsiteY40" fmla="*/ 87687 h 108888"/>
                <a:gd name="connsiteX41" fmla="*/ 74436 w 109579"/>
                <a:gd name="connsiteY41" fmla="*/ 88839 h 108888"/>
                <a:gd name="connsiteX42" fmla="*/ 60839 w 109579"/>
                <a:gd name="connsiteY42" fmla="*/ 93448 h 108888"/>
                <a:gd name="connsiteX43" fmla="*/ 58535 w 109579"/>
                <a:gd name="connsiteY43" fmla="*/ 93448 h 108888"/>
                <a:gd name="connsiteX44" fmla="*/ 57843 w 109579"/>
                <a:gd name="connsiteY44" fmla="*/ 102551 h 108888"/>
                <a:gd name="connsiteX45" fmla="*/ 45284 w 109579"/>
                <a:gd name="connsiteY45" fmla="*/ 101629 h 108888"/>
                <a:gd name="connsiteX46" fmla="*/ 45975 w 109579"/>
                <a:gd name="connsiteY46" fmla="*/ 92526 h 108888"/>
                <a:gd name="connsiteX47" fmla="*/ 43671 w 109579"/>
                <a:gd name="connsiteY47" fmla="*/ 92526 h 108888"/>
                <a:gd name="connsiteX48" fmla="*/ 30881 w 109579"/>
                <a:gd name="connsiteY48" fmla="*/ 85843 h 108888"/>
                <a:gd name="connsiteX49" fmla="*/ 29037 w 109579"/>
                <a:gd name="connsiteY49" fmla="*/ 84460 h 108888"/>
                <a:gd name="connsiteX50" fmla="*/ 22008 w 109579"/>
                <a:gd name="connsiteY50" fmla="*/ 90337 h 108888"/>
                <a:gd name="connsiteX51" fmla="*/ 13942 w 109579"/>
                <a:gd name="connsiteY51" fmla="*/ 80658 h 108888"/>
                <a:gd name="connsiteX52" fmla="*/ 20971 w 109579"/>
                <a:gd name="connsiteY52" fmla="*/ 74782 h 108888"/>
                <a:gd name="connsiteX53" fmla="*/ 19934 w 109579"/>
                <a:gd name="connsiteY53" fmla="*/ 72707 h 108888"/>
                <a:gd name="connsiteX54" fmla="*/ 15786 w 109579"/>
                <a:gd name="connsiteY54" fmla="*/ 58996 h 108888"/>
                <a:gd name="connsiteX55" fmla="*/ 15786 w 109579"/>
                <a:gd name="connsiteY55" fmla="*/ 56691 h 108888"/>
                <a:gd name="connsiteX56" fmla="*/ 6683 w 109579"/>
                <a:gd name="connsiteY56" fmla="*/ 55654 h 108888"/>
                <a:gd name="connsiteX57" fmla="*/ 8066 w 109579"/>
                <a:gd name="connsiteY57" fmla="*/ 43094 h 108888"/>
                <a:gd name="connsiteX58" fmla="*/ 17169 w 109579"/>
                <a:gd name="connsiteY58" fmla="*/ 44131 h 108888"/>
                <a:gd name="connsiteX59" fmla="*/ 17860 w 109579"/>
                <a:gd name="connsiteY59" fmla="*/ 41942 h 108888"/>
                <a:gd name="connsiteX60" fmla="*/ 24889 w 109579"/>
                <a:gd name="connsiteY60" fmla="*/ 29383 h 108888"/>
                <a:gd name="connsiteX61" fmla="*/ 26387 w 109579"/>
                <a:gd name="connsiteY61" fmla="*/ 27539 h 108888"/>
                <a:gd name="connsiteX62" fmla="*/ 20741 w 109579"/>
                <a:gd name="connsiteY62" fmla="*/ 20280 h 108888"/>
                <a:gd name="connsiteX63" fmla="*/ 30765 w 109579"/>
                <a:gd name="connsiteY63" fmla="*/ 12560 h 108888"/>
                <a:gd name="connsiteX64" fmla="*/ 36296 w 109579"/>
                <a:gd name="connsiteY64" fmla="*/ 19819 h 108888"/>
                <a:gd name="connsiteX65" fmla="*/ 38370 w 109579"/>
                <a:gd name="connsiteY65" fmla="*/ 18782 h 108888"/>
                <a:gd name="connsiteX66" fmla="*/ 46666 w 109579"/>
                <a:gd name="connsiteY66" fmla="*/ 16016 h 108888"/>
                <a:gd name="connsiteX67" fmla="*/ 48971 w 109579"/>
                <a:gd name="connsiteY67" fmla="*/ 16016 h 108888"/>
                <a:gd name="connsiteX68" fmla="*/ 48971 w 109579"/>
                <a:gd name="connsiteY68" fmla="*/ 6798 h 108888"/>
                <a:gd name="connsiteX69" fmla="*/ 61646 w 109579"/>
                <a:gd name="connsiteY69" fmla="*/ 6798 h 108888"/>
                <a:gd name="connsiteX70" fmla="*/ 61646 w 109579"/>
                <a:gd name="connsiteY70" fmla="*/ 16016 h 108888"/>
                <a:gd name="connsiteX71" fmla="*/ 63835 w 109579"/>
                <a:gd name="connsiteY71" fmla="*/ 16016 h 108888"/>
                <a:gd name="connsiteX72" fmla="*/ 77086 w 109579"/>
                <a:gd name="connsiteY72" fmla="*/ 21662 h 108888"/>
                <a:gd name="connsiteX73" fmla="*/ 79045 w 109579"/>
                <a:gd name="connsiteY73" fmla="*/ 22930 h 108888"/>
                <a:gd name="connsiteX74" fmla="*/ 85613 w 109579"/>
                <a:gd name="connsiteY74" fmla="*/ 16592 h 108888"/>
                <a:gd name="connsiteX75" fmla="*/ 94370 w 109579"/>
                <a:gd name="connsiteY75" fmla="*/ 25580 h 108888"/>
                <a:gd name="connsiteX76" fmla="*/ 87802 w 109579"/>
                <a:gd name="connsiteY76" fmla="*/ 32033 h 108888"/>
                <a:gd name="connsiteX77" fmla="*/ 89069 w 109579"/>
                <a:gd name="connsiteY77" fmla="*/ 33992 h 108888"/>
                <a:gd name="connsiteX78" fmla="*/ 94139 w 109579"/>
                <a:gd name="connsiteY78" fmla="*/ 47473 h 108888"/>
                <a:gd name="connsiteX79" fmla="*/ 94139 w 109579"/>
                <a:gd name="connsiteY79" fmla="*/ 49662 h 108888"/>
                <a:gd name="connsiteX80" fmla="*/ 103242 w 109579"/>
                <a:gd name="connsiteY80" fmla="*/ 49662 h 10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09579" h="108888">
                  <a:moveTo>
                    <a:pt x="94255" y="32378"/>
                  </a:moveTo>
                  <a:lnTo>
                    <a:pt x="101744" y="25234"/>
                  </a:lnTo>
                  <a:lnTo>
                    <a:pt x="84921" y="7835"/>
                  </a:lnTo>
                  <a:lnTo>
                    <a:pt x="77547" y="14979"/>
                  </a:lnTo>
                  <a:cubicBezTo>
                    <a:pt x="73917" y="12950"/>
                    <a:pt x="70046" y="11400"/>
                    <a:pt x="66024" y="10370"/>
                  </a:cubicBezTo>
                  <a:lnTo>
                    <a:pt x="66024" y="0"/>
                  </a:lnTo>
                  <a:lnTo>
                    <a:pt x="42864" y="0"/>
                  </a:lnTo>
                  <a:lnTo>
                    <a:pt x="42864" y="10370"/>
                  </a:lnTo>
                  <a:cubicBezTo>
                    <a:pt x="41136" y="10825"/>
                    <a:pt x="39442" y="11403"/>
                    <a:pt x="37794" y="12099"/>
                  </a:cubicBezTo>
                  <a:lnTo>
                    <a:pt x="31457" y="3918"/>
                  </a:lnTo>
                  <a:lnTo>
                    <a:pt x="12329" y="18667"/>
                  </a:lnTo>
                  <a:lnTo>
                    <a:pt x="18667" y="26848"/>
                  </a:lnTo>
                  <a:cubicBezTo>
                    <a:pt x="16258" y="30053"/>
                    <a:pt x="14323" y="33584"/>
                    <a:pt x="12905" y="37333"/>
                  </a:cubicBezTo>
                  <a:lnTo>
                    <a:pt x="2535" y="36181"/>
                  </a:lnTo>
                  <a:lnTo>
                    <a:pt x="0" y="60148"/>
                  </a:lnTo>
                  <a:lnTo>
                    <a:pt x="10255" y="61300"/>
                  </a:lnTo>
                  <a:cubicBezTo>
                    <a:pt x="10935" y="65264"/>
                    <a:pt x="12099" y="69135"/>
                    <a:pt x="13712" y="72823"/>
                  </a:cubicBezTo>
                  <a:lnTo>
                    <a:pt x="5761" y="79506"/>
                  </a:lnTo>
                  <a:lnTo>
                    <a:pt x="21202" y="98057"/>
                  </a:lnTo>
                  <a:lnTo>
                    <a:pt x="29152" y="91374"/>
                  </a:lnTo>
                  <a:cubicBezTo>
                    <a:pt x="32413" y="93679"/>
                    <a:pt x="35985" y="95499"/>
                    <a:pt x="39753" y="96790"/>
                  </a:cubicBezTo>
                  <a:lnTo>
                    <a:pt x="39062" y="107160"/>
                  </a:lnTo>
                  <a:lnTo>
                    <a:pt x="63029" y="108888"/>
                  </a:lnTo>
                  <a:lnTo>
                    <a:pt x="63835" y="98518"/>
                  </a:lnTo>
                  <a:cubicBezTo>
                    <a:pt x="67833" y="97792"/>
                    <a:pt x="71717" y="96513"/>
                    <a:pt x="75358" y="94716"/>
                  </a:cubicBezTo>
                  <a:lnTo>
                    <a:pt x="82271" y="102436"/>
                  </a:lnTo>
                  <a:lnTo>
                    <a:pt x="100246" y="86304"/>
                  </a:lnTo>
                  <a:lnTo>
                    <a:pt x="93333" y="78584"/>
                  </a:lnTo>
                  <a:cubicBezTo>
                    <a:pt x="95488" y="75208"/>
                    <a:pt x="97193" y="71567"/>
                    <a:pt x="98403" y="67753"/>
                  </a:cubicBezTo>
                  <a:lnTo>
                    <a:pt x="108658" y="67753"/>
                  </a:lnTo>
                  <a:lnTo>
                    <a:pt x="109580" y="43671"/>
                  </a:lnTo>
                  <a:lnTo>
                    <a:pt x="99209" y="43671"/>
                  </a:lnTo>
                  <a:cubicBezTo>
                    <a:pt x="98092" y="39692"/>
                    <a:pt x="96433" y="35891"/>
                    <a:pt x="94255" y="32378"/>
                  </a:cubicBezTo>
                  <a:close/>
                  <a:moveTo>
                    <a:pt x="102436" y="62107"/>
                  </a:moveTo>
                  <a:lnTo>
                    <a:pt x="93333" y="62107"/>
                  </a:lnTo>
                  <a:lnTo>
                    <a:pt x="93333" y="64296"/>
                  </a:lnTo>
                  <a:cubicBezTo>
                    <a:pt x="92112" y="69009"/>
                    <a:pt x="90037" y="73456"/>
                    <a:pt x="87226" y="77432"/>
                  </a:cubicBezTo>
                  <a:lnTo>
                    <a:pt x="85843" y="79275"/>
                  </a:lnTo>
                  <a:lnTo>
                    <a:pt x="91950" y="86074"/>
                  </a:lnTo>
                  <a:lnTo>
                    <a:pt x="82617" y="94485"/>
                  </a:lnTo>
                  <a:lnTo>
                    <a:pt x="76510" y="87687"/>
                  </a:lnTo>
                  <a:lnTo>
                    <a:pt x="74436" y="88839"/>
                  </a:lnTo>
                  <a:cubicBezTo>
                    <a:pt x="70242" y="91236"/>
                    <a:pt x="65633" y="92803"/>
                    <a:pt x="60839" y="93448"/>
                  </a:cubicBezTo>
                  <a:lnTo>
                    <a:pt x="58535" y="93448"/>
                  </a:lnTo>
                  <a:lnTo>
                    <a:pt x="57843" y="102551"/>
                  </a:lnTo>
                  <a:lnTo>
                    <a:pt x="45284" y="101629"/>
                  </a:lnTo>
                  <a:lnTo>
                    <a:pt x="45975" y="92526"/>
                  </a:lnTo>
                  <a:lnTo>
                    <a:pt x="43671" y="92526"/>
                  </a:lnTo>
                  <a:cubicBezTo>
                    <a:pt x="39039" y="91098"/>
                    <a:pt x="34706" y="88828"/>
                    <a:pt x="30881" y="85843"/>
                  </a:cubicBezTo>
                  <a:lnTo>
                    <a:pt x="29037" y="84460"/>
                  </a:lnTo>
                  <a:lnTo>
                    <a:pt x="22008" y="90337"/>
                  </a:lnTo>
                  <a:lnTo>
                    <a:pt x="13942" y="80658"/>
                  </a:lnTo>
                  <a:lnTo>
                    <a:pt x="20971" y="74782"/>
                  </a:lnTo>
                  <a:lnTo>
                    <a:pt x="19934" y="72707"/>
                  </a:lnTo>
                  <a:cubicBezTo>
                    <a:pt x="17756" y="68410"/>
                    <a:pt x="16351" y="63777"/>
                    <a:pt x="15786" y="58996"/>
                  </a:cubicBezTo>
                  <a:lnTo>
                    <a:pt x="15786" y="56691"/>
                  </a:lnTo>
                  <a:lnTo>
                    <a:pt x="6683" y="55654"/>
                  </a:lnTo>
                  <a:lnTo>
                    <a:pt x="8066" y="43094"/>
                  </a:lnTo>
                  <a:lnTo>
                    <a:pt x="17169" y="44131"/>
                  </a:lnTo>
                  <a:lnTo>
                    <a:pt x="17860" y="41942"/>
                  </a:lnTo>
                  <a:cubicBezTo>
                    <a:pt x="19369" y="37341"/>
                    <a:pt x="21755" y="33077"/>
                    <a:pt x="24889" y="29383"/>
                  </a:cubicBezTo>
                  <a:lnTo>
                    <a:pt x="26387" y="27539"/>
                  </a:lnTo>
                  <a:lnTo>
                    <a:pt x="20741" y="20280"/>
                  </a:lnTo>
                  <a:lnTo>
                    <a:pt x="30765" y="12560"/>
                  </a:lnTo>
                  <a:lnTo>
                    <a:pt x="36296" y="19819"/>
                  </a:lnTo>
                  <a:lnTo>
                    <a:pt x="38370" y="18782"/>
                  </a:lnTo>
                  <a:cubicBezTo>
                    <a:pt x="41032" y="17586"/>
                    <a:pt x="43820" y="16659"/>
                    <a:pt x="46666" y="16016"/>
                  </a:cubicBezTo>
                  <a:lnTo>
                    <a:pt x="48971" y="16016"/>
                  </a:lnTo>
                  <a:lnTo>
                    <a:pt x="48971" y="6798"/>
                  </a:lnTo>
                  <a:lnTo>
                    <a:pt x="61646" y="6798"/>
                  </a:lnTo>
                  <a:lnTo>
                    <a:pt x="61646" y="16016"/>
                  </a:lnTo>
                  <a:lnTo>
                    <a:pt x="63835" y="16016"/>
                  </a:lnTo>
                  <a:cubicBezTo>
                    <a:pt x="68559" y="17075"/>
                    <a:pt x="73053" y="18989"/>
                    <a:pt x="77086" y="21662"/>
                  </a:cubicBezTo>
                  <a:lnTo>
                    <a:pt x="79045" y="22930"/>
                  </a:lnTo>
                  <a:lnTo>
                    <a:pt x="85613" y="16592"/>
                  </a:lnTo>
                  <a:lnTo>
                    <a:pt x="94370" y="25580"/>
                  </a:lnTo>
                  <a:lnTo>
                    <a:pt x="87802" y="32033"/>
                  </a:lnTo>
                  <a:lnTo>
                    <a:pt x="89069" y="33992"/>
                  </a:lnTo>
                  <a:cubicBezTo>
                    <a:pt x="91616" y="38116"/>
                    <a:pt x="93333" y="42693"/>
                    <a:pt x="94139" y="47473"/>
                  </a:cubicBezTo>
                  <a:lnTo>
                    <a:pt x="94139" y="49662"/>
                  </a:lnTo>
                  <a:lnTo>
                    <a:pt x="103242" y="49662"/>
                  </a:lnTo>
                  <a:close/>
                </a:path>
              </a:pathLst>
            </a:custGeom>
            <a:grpFill/>
            <a:ln w="11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3CC7360-E064-45E8-BF0F-E36EEF86120C}"/>
                </a:ext>
              </a:extLst>
            </p:cNvPr>
            <p:cNvSpPr/>
            <p:nvPr/>
          </p:nvSpPr>
          <p:spPr>
            <a:xfrm>
              <a:off x="8244695" y="4701170"/>
              <a:ext cx="44246" cy="44246"/>
            </a:xfrm>
            <a:custGeom>
              <a:avLst/>
              <a:gdLst>
                <a:gd name="connsiteX0" fmla="*/ 22123 w 44246"/>
                <a:gd name="connsiteY0" fmla="*/ 0 h 44246"/>
                <a:gd name="connsiteX1" fmla="*/ 0 w 44246"/>
                <a:gd name="connsiteY1" fmla="*/ 22123 h 44246"/>
                <a:gd name="connsiteX2" fmla="*/ 22123 w 44246"/>
                <a:gd name="connsiteY2" fmla="*/ 44247 h 44246"/>
                <a:gd name="connsiteX3" fmla="*/ 44247 w 44246"/>
                <a:gd name="connsiteY3" fmla="*/ 22123 h 44246"/>
                <a:gd name="connsiteX4" fmla="*/ 22123 w 44246"/>
                <a:gd name="connsiteY4" fmla="*/ 0 h 44246"/>
                <a:gd name="connsiteX5" fmla="*/ 22123 w 44246"/>
                <a:gd name="connsiteY5" fmla="*/ 38485 h 44246"/>
                <a:gd name="connsiteX6" fmla="*/ 5761 w 44246"/>
                <a:gd name="connsiteY6" fmla="*/ 22123 h 44246"/>
                <a:gd name="connsiteX7" fmla="*/ 22123 w 44246"/>
                <a:gd name="connsiteY7" fmla="*/ 5761 h 44246"/>
                <a:gd name="connsiteX8" fmla="*/ 38485 w 44246"/>
                <a:gd name="connsiteY8" fmla="*/ 22123 h 44246"/>
                <a:gd name="connsiteX9" fmla="*/ 22123 w 44246"/>
                <a:gd name="connsiteY9" fmla="*/ 38485 h 4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246" h="44246">
                  <a:moveTo>
                    <a:pt x="22123" y="0"/>
                  </a:moveTo>
                  <a:cubicBezTo>
                    <a:pt x="9909" y="0"/>
                    <a:pt x="0" y="9905"/>
                    <a:pt x="0" y="22123"/>
                  </a:cubicBezTo>
                  <a:cubicBezTo>
                    <a:pt x="0" y="34337"/>
                    <a:pt x="9909" y="44247"/>
                    <a:pt x="22123" y="44247"/>
                  </a:cubicBezTo>
                  <a:cubicBezTo>
                    <a:pt x="34337" y="44247"/>
                    <a:pt x="44247" y="34337"/>
                    <a:pt x="44247" y="22123"/>
                  </a:cubicBezTo>
                  <a:cubicBezTo>
                    <a:pt x="44247" y="9905"/>
                    <a:pt x="34337" y="0"/>
                    <a:pt x="22123" y="0"/>
                  </a:cubicBezTo>
                  <a:close/>
                  <a:moveTo>
                    <a:pt x="22123" y="38485"/>
                  </a:moveTo>
                  <a:cubicBezTo>
                    <a:pt x="13090" y="38485"/>
                    <a:pt x="5761" y="31157"/>
                    <a:pt x="5761" y="22123"/>
                  </a:cubicBezTo>
                  <a:cubicBezTo>
                    <a:pt x="5761" y="13090"/>
                    <a:pt x="13090" y="5761"/>
                    <a:pt x="22123" y="5761"/>
                  </a:cubicBezTo>
                  <a:cubicBezTo>
                    <a:pt x="31157" y="5761"/>
                    <a:pt x="38485" y="13090"/>
                    <a:pt x="38485" y="22123"/>
                  </a:cubicBezTo>
                  <a:cubicBezTo>
                    <a:pt x="38428" y="31134"/>
                    <a:pt x="31134" y="38428"/>
                    <a:pt x="22123" y="38485"/>
                  </a:cubicBezTo>
                  <a:close/>
                </a:path>
              </a:pathLst>
            </a:custGeom>
            <a:grpFill/>
            <a:ln w="114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Graphic 2">
            <a:extLst>
              <a:ext uri="{FF2B5EF4-FFF2-40B4-BE49-F238E27FC236}">
                <a16:creationId xmlns:a16="http://schemas.microsoft.com/office/drawing/2014/main" id="{CEB30B46-E77A-4006-A7DD-5706CABAD3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89269" y="4989250"/>
            <a:ext cx="483407" cy="4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2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mgdetroit (2) -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B396"/>
      </a:accent1>
      <a:accent2>
        <a:srgbClr val="192E5B"/>
      </a:accent2>
      <a:accent3>
        <a:srgbClr val="F1A104"/>
      </a:accent3>
      <a:accent4>
        <a:srgbClr val="00743F"/>
      </a:accent4>
      <a:accent5>
        <a:srgbClr val="70CED0"/>
      </a:accent5>
      <a:accent6>
        <a:srgbClr val="1E65A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97ED755ED2C42A1FA5FB9EAA20EA9" ma:contentTypeVersion="13" ma:contentTypeDescription="Create a new document." ma:contentTypeScope="" ma:versionID="515f0554f2ddc4aaae39156dde2cfbae">
  <xsd:schema xmlns:xsd="http://www.w3.org/2001/XMLSchema" xmlns:xs="http://www.w3.org/2001/XMLSchema" xmlns:p="http://schemas.microsoft.com/office/2006/metadata/properties" xmlns:ns2="07d9cb81-5a4c-40bf-9846-5b04646aedc9" xmlns:ns3="478cdead-b253-4f48-9356-f015b69ac652" targetNamespace="http://schemas.microsoft.com/office/2006/metadata/properties" ma:root="true" ma:fieldsID="463d43092f2023f2dbd3410976a35370" ns2:_="" ns3:_="">
    <xsd:import namespace="07d9cb81-5a4c-40bf-9846-5b04646aedc9"/>
    <xsd:import namespace="478cdead-b253-4f48-9356-f015b69ac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9cb81-5a4c-40bf-9846-5b04646ae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cdead-b253-4f48-9356-f015b69ac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05A2E3-608A-4342-B431-D9124EC725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FCA52E-9687-43C1-817C-A7A1398697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9cb81-5a4c-40bf-9846-5b04646aedc9"/>
    <ds:schemaRef ds:uri="478cdead-b253-4f48-9356-f015b69ac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6136C9-C891-435A-8E33-532AC07FC2E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261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Gotham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Shakil</dc:creator>
  <cp:lastModifiedBy>Kali Montgomery</cp:lastModifiedBy>
  <cp:revision>17</cp:revision>
  <dcterms:created xsi:type="dcterms:W3CDTF">2021-09-06T19:15:12Z</dcterms:created>
  <dcterms:modified xsi:type="dcterms:W3CDTF">2021-09-20T10:30:09Z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0x010100FB197ED755ED2C42A1FA5FB9EAA20EA9</vt:lpwstr>
  </property>
</Properties>
</file>