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269" r:id="rId3"/>
    <p:sldId id="284" r:id="rId4"/>
    <p:sldId id="259" r:id="rId5"/>
    <p:sldId id="295" r:id="rId6"/>
    <p:sldId id="289" r:id="rId7"/>
    <p:sldId id="303" r:id="rId8"/>
    <p:sldId id="301" r:id="rId9"/>
    <p:sldId id="302" r:id="rId10"/>
    <p:sldId id="261" r:id="rId11"/>
    <p:sldId id="275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1VHyIOYO8oOafJyrUG0oKpE6Z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75BFE-FEB7-4768-B193-87A5D04106B4}" v="225" dt="2022-02-22T19:49:13.764"/>
    <p1510:client id="{086B72B1-8FD5-4AE5-97F2-5CEFF66B74FB}" v="1372" dt="2022-06-29T14:32:17.635"/>
    <p1510:client id="{3B7C1FA5-6767-496D-B7BF-7615C235B582}" v="556" dt="2022-02-22T21:49:25.593"/>
    <p1510:client id="{6E24AF81-E987-4536-B2CE-D81103F7AC4E}" v="1" dt="2022-02-22T23:48:11.155"/>
    <p1510:client id="{7B30596E-2698-4FFC-9899-49D11455922B}" v="19" dt="2022-03-17T14:13:03.290"/>
    <p1510:client id="{D5FC8851-8A37-4250-B8B2-67D274056651}" v="1414" dt="2022-03-16T15:16:20.383"/>
    <p1510:client id="{DD2416F7-15FA-4F67-A9DE-F6940A9625F9}" v="325" dt="2022-02-22T21:52:05.003"/>
    <p1510:client id="{F9EB8C01-6FBD-4351-BEE3-E36EFD72353E}" v="353" dt="2022-02-22T21:16:30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07" autoAdjust="0"/>
  </p:normalViewPr>
  <p:slideViewPr>
    <p:cSldViewPr snapToGrid="0">
      <p:cViewPr varScale="1">
        <p:scale>
          <a:sx n="69" d="100"/>
          <a:sy n="69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ine Elliott" userId="DSJa9wS0wbAsNkxVIYNbDCbJdCJogHjBcHY7Ky8RyIc=" providerId="None" clId="Web-{6E24AF81-E987-4536-B2CE-D81103F7AC4E}"/>
    <pc:docChg chg="modSld">
      <pc:chgData name="Madeline Elliott" userId="DSJa9wS0wbAsNkxVIYNbDCbJdCJogHjBcHY7Ky8RyIc=" providerId="None" clId="Web-{6E24AF81-E987-4536-B2CE-D81103F7AC4E}" dt="2022-02-22T23:48:08.421" v="54"/>
      <pc:docMkLst>
        <pc:docMk/>
      </pc:docMkLst>
      <pc:sldChg chg="modNotes">
        <pc:chgData name="Madeline Elliott" userId="DSJa9wS0wbAsNkxVIYNbDCbJdCJogHjBcHY7Ky8RyIc=" providerId="None" clId="Web-{6E24AF81-E987-4536-B2CE-D81103F7AC4E}" dt="2022-02-22T23:48:08.421" v="54"/>
        <pc:sldMkLst>
          <pc:docMk/>
          <pc:sldMk cId="1020646420" sldId="290"/>
        </pc:sldMkLst>
      </pc:sldChg>
    </pc:docChg>
  </pc:docChgLst>
  <pc:docChgLst>
    <pc:chgData name="Robert" userId="fhiH8jM0opggWzzhDCIJW7TFtolqERoWGafpmrIjW4E=" providerId="None" clId="Web-{7B30596E-2698-4FFC-9899-49D11455922B}"/>
    <pc:docChg chg="modSld">
      <pc:chgData name="Robert" userId="fhiH8jM0opggWzzhDCIJW7TFtolqERoWGafpmrIjW4E=" providerId="None" clId="Web-{7B30596E-2698-4FFC-9899-49D11455922B}" dt="2022-03-17T14:13:03.290" v="19" actId="20577"/>
      <pc:docMkLst>
        <pc:docMk/>
      </pc:docMkLst>
      <pc:sldChg chg="modSp">
        <pc:chgData name="Robert" userId="fhiH8jM0opggWzzhDCIJW7TFtolqERoWGafpmrIjW4E=" providerId="None" clId="Web-{7B30596E-2698-4FFC-9899-49D11455922B}" dt="2022-03-17T14:13:03.290" v="19" actId="20577"/>
        <pc:sldMkLst>
          <pc:docMk/>
          <pc:sldMk cId="1190190186" sldId="284"/>
        </pc:sldMkLst>
        <pc:spChg chg="mod">
          <ac:chgData name="Robert" userId="fhiH8jM0opggWzzhDCIJW7TFtolqERoWGafpmrIjW4E=" providerId="None" clId="Web-{7B30596E-2698-4FFC-9899-49D11455922B}" dt="2022-03-17T14:13:03.290" v="19" actId="20577"/>
          <ac:spMkLst>
            <pc:docMk/>
            <pc:sldMk cId="1190190186" sldId="284"/>
            <ac:spMk id="3" creationId="{6C634858-BCD7-4977-8E4D-6BEF399791EE}"/>
          </ac:spMkLst>
        </pc:spChg>
      </pc:sldChg>
    </pc:docChg>
  </pc:docChgLst>
  <pc:docChgLst>
    <pc:chgData name="Robert" userId="fhiH8jM0opggWzzhDCIJW7TFtolqERoWGafpmrIjW4E=" providerId="None" clId="Web-{D5FC8851-8A37-4250-B8B2-67D274056651}"/>
    <pc:docChg chg="addSld delSld modSld sldOrd">
      <pc:chgData name="Robert" userId="fhiH8jM0opggWzzhDCIJW7TFtolqERoWGafpmrIjW4E=" providerId="None" clId="Web-{D5FC8851-8A37-4250-B8B2-67D274056651}" dt="2022-03-16T15:16:18.508" v="1447" actId="20577"/>
      <pc:docMkLst>
        <pc:docMk/>
      </pc:docMkLst>
      <pc:sldChg chg="modSp">
        <pc:chgData name="Robert" userId="fhiH8jM0opggWzzhDCIJW7TFtolqERoWGafpmrIjW4E=" providerId="None" clId="Web-{D5FC8851-8A37-4250-B8B2-67D274056651}" dt="2022-03-16T15:13:58.316" v="1374" actId="20577"/>
        <pc:sldMkLst>
          <pc:docMk/>
          <pc:sldMk cId="0" sldId="256"/>
        </pc:sldMkLst>
        <pc:spChg chg="mod">
          <ac:chgData name="Robert" userId="fhiH8jM0opggWzzhDCIJW7TFtolqERoWGafpmrIjW4E=" providerId="None" clId="Web-{D5FC8851-8A37-4250-B8B2-67D274056651}" dt="2022-03-16T14:04:24.659" v="41" actId="20577"/>
          <ac:spMkLst>
            <pc:docMk/>
            <pc:sldMk cId="0" sldId="256"/>
            <ac:spMk id="96" creationId="{00000000-0000-0000-0000-000000000000}"/>
          </ac:spMkLst>
        </pc:spChg>
        <pc:spChg chg="mod">
          <ac:chgData name="Robert" userId="fhiH8jM0opggWzzhDCIJW7TFtolqERoWGafpmrIjW4E=" providerId="None" clId="Web-{D5FC8851-8A37-4250-B8B2-67D274056651}" dt="2022-03-16T15:13:58.316" v="1374" actId="20577"/>
          <ac:spMkLst>
            <pc:docMk/>
            <pc:sldMk cId="0" sldId="256"/>
            <ac:spMk id="97" creationId="{00000000-0000-0000-0000-000000000000}"/>
          </ac:spMkLst>
        </pc:spChg>
      </pc:sldChg>
      <pc:sldChg chg="modSp">
        <pc:chgData name="Robert" userId="fhiH8jM0opggWzzhDCIJW7TFtolqERoWGafpmrIjW4E=" providerId="None" clId="Web-{D5FC8851-8A37-4250-B8B2-67D274056651}" dt="2022-03-16T14:34:32.791" v="577" actId="14100"/>
        <pc:sldMkLst>
          <pc:docMk/>
          <pc:sldMk cId="116422245" sldId="259"/>
        </pc:sldMkLst>
        <pc:spChg chg="mod">
          <ac:chgData name="Robert" userId="fhiH8jM0opggWzzhDCIJW7TFtolqERoWGafpmrIjW4E=" providerId="None" clId="Web-{D5FC8851-8A37-4250-B8B2-67D274056651}" dt="2022-03-16T14:34:32.791" v="577" actId="14100"/>
          <ac:spMkLst>
            <pc:docMk/>
            <pc:sldMk cId="116422245" sldId="259"/>
            <ac:spMk id="3" creationId="{6E74BAC9-EEFE-4CE1-86E7-8F315411F463}"/>
          </ac:spMkLst>
        </pc:spChg>
        <pc:spChg chg="mod">
          <ac:chgData name="Robert" userId="fhiH8jM0opggWzzhDCIJW7TFtolqERoWGafpmrIjW4E=" providerId="None" clId="Web-{D5FC8851-8A37-4250-B8B2-67D274056651}" dt="2022-03-16T14:33:39.837" v="547" actId="14100"/>
          <ac:spMkLst>
            <pc:docMk/>
            <pc:sldMk cId="116422245" sldId="259"/>
            <ac:spMk id="6" creationId="{B8D3FA07-B07C-409F-B824-8FCE7D7EB158}"/>
          </ac:spMkLst>
        </pc:spChg>
      </pc:sldChg>
      <pc:sldChg chg="addSp delSp modSp del">
        <pc:chgData name="Robert" userId="fhiH8jM0opggWzzhDCIJW7TFtolqERoWGafpmrIjW4E=" providerId="None" clId="Web-{D5FC8851-8A37-4250-B8B2-67D274056651}" dt="2022-03-16T14:26:23.136" v="474"/>
        <pc:sldMkLst>
          <pc:docMk/>
          <pc:sldMk cId="2134769753" sldId="263"/>
        </pc:sldMkLst>
        <pc:spChg chg="add del">
          <ac:chgData name="Robert" userId="fhiH8jM0opggWzzhDCIJW7TFtolqERoWGafpmrIjW4E=" providerId="None" clId="Web-{D5FC8851-8A37-4250-B8B2-67D274056651}" dt="2022-03-16T14:23:42.678" v="380"/>
          <ac:spMkLst>
            <pc:docMk/>
            <pc:sldMk cId="2134769753" sldId="263"/>
            <ac:spMk id="2" creationId="{1F9EB909-86D6-478A-A3CB-0F0B5ADC8C9E}"/>
          </ac:spMkLst>
        </pc:spChg>
        <pc:spChg chg="mod">
          <ac:chgData name="Robert" userId="fhiH8jM0opggWzzhDCIJW7TFtolqERoWGafpmrIjW4E=" providerId="None" clId="Web-{D5FC8851-8A37-4250-B8B2-67D274056651}" dt="2022-03-16T14:24:37.383" v="409" actId="20577"/>
          <ac:spMkLst>
            <pc:docMk/>
            <pc:sldMk cId="2134769753" sldId="263"/>
            <ac:spMk id="3" creationId="{80474955-F26C-4668-B504-022797A5655E}"/>
          </ac:spMkLst>
        </pc:spChg>
        <pc:spChg chg="del">
          <ac:chgData name="Robert" userId="fhiH8jM0opggWzzhDCIJW7TFtolqERoWGafpmrIjW4E=" providerId="None" clId="Web-{D5FC8851-8A37-4250-B8B2-67D274056651}" dt="2022-03-16T14:23:44.303" v="381"/>
          <ac:spMkLst>
            <pc:docMk/>
            <pc:sldMk cId="2134769753" sldId="263"/>
            <ac:spMk id="4" creationId="{1B275632-ED2C-4332-93C5-7117AD5072B9}"/>
          </ac:spMkLst>
        </pc:spChg>
        <pc:spChg chg="add del mod">
          <ac:chgData name="Robert" userId="fhiH8jM0opggWzzhDCIJW7TFtolqERoWGafpmrIjW4E=" providerId="None" clId="Web-{D5FC8851-8A37-4250-B8B2-67D274056651}" dt="2022-03-16T14:23:51.163" v="383"/>
          <ac:spMkLst>
            <pc:docMk/>
            <pc:sldMk cId="2134769753" sldId="263"/>
            <ac:spMk id="7" creationId="{EA799232-7C3A-49C6-87C8-140B932E515F}"/>
          </ac:spMkLst>
        </pc:spChg>
        <pc:spChg chg="add">
          <ac:chgData name="Robert" userId="fhiH8jM0opggWzzhDCIJW7TFtolqERoWGafpmrIjW4E=" providerId="None" clId="Web-{D5FC8851-8A37-4250-B8B2-67D274056651}" dt="2022-03-16T14:23:44.631" v="382"/>
          <ac:spMkLst>
            <pc:docMk/>
            <pc:sldMk cId="2134769753" sldId="263"/>
            <ac:spMk id="9" creationId="{A14FB127-EA49-4A64-BFD5-731115CE953A}"/>
          </ac:spMkLst>
        </pc:spChg>
      </pc:sldChg>
      <pc:sldChg chg="modSp">
        <pc:chgData name="Robert" userId="fhiH8jM0opggWzzhDCIJW7TFtolqERoWGafpmrIjW4E=" providerId="None" clId="Web-{D5FC8851-8A37-4250-B8B2-67D274056651}" dt="2022-03-16T15:13:46.738" v="1373" actId="20577"/>
        <pc:sldMkLst>
          <pc:docMk/>
          <pc:sldMk cId="0" sldId="268"/>
        </pc:sldMkLst>
        <pc:spChg chg="mod">
          <ac:chgData name="Robert" userId="fhiH8jM0opggWzzhDCIJW7TFtolqERoWGafpmrIjW4E=" providerId="None" clId="Web-{D5FC8851-8A37-4250-B8B2-67D274056651}" dt="2022-03-16T15:13:46.738" v="1373" actId="20577"/>
          <ac:spMkLst>
            <pc:docMk/>
            <pc:sldMk cId="0" sldId="268"/>
            <ac:spMk id="213" creationId="{00000000-0000-0000-0000-000000000000}"/>
          </ac:spMkLst>
        </pc:spChg>
      </pc:sldChg>
      <pc:sldChg chg="addSp delSp modSp">
        <pc:chgData name="Robert" userId="fhiH8jM0opggWzzhDCIJW7TFtolqERoWGafpmrIjW4E=" providerId="None" clId="Web-{D5FC8851-8A37-4250-B8B2-67D274056651}" dt="2022-03-16T15:12:49.408" v="1328" actId="20577"/>
        <pc:sldMkLst>
          <pc:docMk/>
          <pc:sldMk cId="887727498" sldId="275"/>
        </pc:sldMkLst>
        <pc:spChg chg="add del mod">
          <ac:chgData name="Robert" userId="fhiH8jM0opggWzzhDCIJW7TFtolqERoWGafpmrIjW4E=" providerId="None" clId="Web-{D5FC8851-8A37-4250-B8B2-67D274056651}" dt="2022-03-16T15:11:34.562" v="1281"/>
          <ac:spMkLst>
            <pc:docMk/>
            <pc:sldMk cId="887727498" sldId="275"/>
            <ac:spMk id="33" creationId="{EEDA6047-BE06-49AC-B448-D0C94E28DE92}"/>
          </ac:spMkLst>
        </pc:spChg>
        <pc:graphicFrameChg chg="add del modGraphic">
          <ac:chgData name="Robert" userId="fhiH8jM0opggWzzhDCIJW7TFtolqERoWGafpmrIjW4E=" providerId="None" clId="Web-{D5FC8851-8A37-4250-B8B2-67D274056651}" dt="2022-03-16T15:12:49.408" v="1328" actId="20577"/>
          <ac:graphicFrameMkLst>
            <pc:docMk/>
            <pc:sldMk cId="887727498" sldId="275"/>
            <ac:graphicFrameMk id="7" creationId="{FA616853-2EC2-4BE0-A0EE-4CE54A2AA936}"/>
          </ac:graphicFrameMkLst>
        </pc:graphicFrameChg>
      </pc:sldChg>
      <pc:sldChg chg="modSp">
        <pc:chgData name="Robert" userId="fhiH8jM0opggWzzhDCIJW7TFtolqERoWGafpmrIjW4E=" providerId="None" clId="Web-{D5FC8851-8A37-4250-B8B2-67D274056651}" dt="2022-03-16T15:14:16.301" v="1397" actId="20577"/>
        <pc:sldMkLst>
          <pc:docMk/>
          <pc:sldMk cId="1190190186" sldId="284"/>
        </pc:sldMkLst>
        <pc:spChg chg="mod">
          <ac:chgData name="Robert" userId="fhiH8jM0opggWzzhDCIJW7TFtolqERoWGafpmrIjW4E=" providerId="None" clId="Web-{D5FC8851-8A37-4250-B8B2-67D274056651}" dt="2022-03-16T15:14:16.301" v="1397" actId="20577"/>
          <ac:spMkLst>
            <pc:docMk/>
            <pc:sldMk cId="1190190186" sldId="284"/>
            <ac:spMk id="3" creationId="{6C634858-BCD7-4977-8E4D-6BEF399791EE}"/>
          </ac:spMkLst>
        </pc:spChg>
      </pc:sldChg>
      <pc:sldChg chg="modSp">
        <pc:chgData name="Robert" userId="fhiH8jM0opggWzzhDCIJW7TFtolqERoWGafpmrIjW4E=" providerId="None" clId="Web-{D5FC8851-8A37-4250-B8B2-67D274056651}" dt="2022-03-16T15:15:52.992" v="1442" actId="20577"/>
        <pc:sldMkLst>
          <pc:docMk/>
          <pc:sldMk cId="1035185659" sldId="289"/>
        </pc:sldMkLst>
        <pc:spChg chg="mod">
          <ac:chgData name="Robert" userId="fhiH8jM0opggWzzhDCIJW7TFtolqERoWGafpmrIjW4E=" providerId="None" clId="Web-{D5FC8851-8A37-4250-B8B2-67D274056651}" dt="2022-03-16T14:32:51.210" v="539" actId="20577"/>
          <ac:spMkLst>
            <pc:docMk/>
            <pc:sldMk cId="1035185659" sldId="289"/>
            <ac:spMk id="2" creationId="{0EF470E4-06E5-402A-AC5D-D4D4370389BC}"/>
          </ac:spMkLst>
        </pc:spChg>
        <pc:spChg chg="mod">
          <ac:chgData name="Robert" userId="fhiH8jM0opggWzzhDCIJW7TFtolqERoWGafpmrIjW4E=" providerId="None" clId="Web-{D5FC8851-8A37-4250-B8B2-67D274056651}" dt="2022-03-16T15:15:52.992" v="1442" actId="20577"/>
          <ac:spMkLst>
            <pc:docMk/>
            <pc:sldMk cId="1035185659" sldId="289"/>
            <ac:spMk id="3" creationId="{36B7E133-635A-47C9-B353-9552F992FDD6}"/>
          </ac:spMkLst>
        </pc:spChg>
      </pc:sldChg>
      <pc:sldChg chg="del">
        <pc:chgData name="Robert" userId="fhiH8jM0opggWzzhDCIJW7TFtolqERoWGafpmrIjW4E=" providerId="None" clId="Web-{D5FC8851-8A37-4250-B8B2-67D274056651}" dt="2022-03-16T14:38:58.503" v="675"/>
        <pc:sldMkLst>
          <pc:docMk/>
          <pc:sldMk cId="1020646420" sldId="290"/>
        </pc:sldMkLst>
      </pc:sldChg>
      <pc:sldChg chg="del">
        <pc:chgData name="Robert" userId="fhiH8jM0opggWzzhDCIJW7TFtolqERoWGafpmrIjW4E=" providerId="None" clId="Web-{D5FC8851-8A37-4250-B8B2-67D274056651}" dt="2022-03-16T14:38:58.534" v="676"/>
        <pc:sldMkLst>
          <pc:docMk/>
          <pc:sldMk cId="1499003898" sldId="291"/>
        </pc:sldMkLst>
      </pc:sldChg>
      <pc:sldChg chg="del">
        <pc:chgData name="Robert" userId="fhiH8jM0opggWzzhDCIJW7TFtolqERoWGafpmrIjW4E=" providerId="None" clId="Web-{D5FC8851-8A37-4250-B8B2-67D274056651}" dt="2022-03-16T14:53:44.623" v="1023"/>
        <pc:sldMkLst>
          <pc:docMk/>
          <pc:sldMk cId="2932258900" sldId="292"/>
        </pc:sldMkLst>
      </pc:sldChg>
      <pc:sldChg chg="addSp delSp modSp">
        <pc:chgData name="Robert" userId="fhiH8jM0opggWzzhDCIJW7TFtolqERoWGafpmrIjW4E=" providerId="None" clId="Web-{D5FC8851-8A37-4250-B8B2-67D274056651}" dt="2022-03-16T14:28:26.374" v="504"/>
        <pc:sldMkLst>
          <pc:docMk/>
          <pc:sldMk cId="2659410064" sldId="293"/>
        </pc:sldMkLst>
        <pc:spChg chg="del">
          <ac:chgData name="Robert" userId="fhiH8jM0opggWzzhDCIJW7TFtolqERoWGafpmrIjW4E=" providerId="None" clId="Web-{D5FC8851-8A37-4250-B8B2-67D274056651}" dt="2022-03-16T14:28:11.874" v="500"/>
          <ac:spMkLst>
            <pc:docMk/>
            <pc:sldMk cId="2659410064" sldId="293"/>
            <ac:spMk id="2" creationId="{14EEB760-7392-4B32-9EDF-04EDE098EAD4}"/>
          </ac:spMkLst>
        </pc:spChg>
        <pc:spChg chg="add del mod">
          <ac:chgData name="Robert" userId="fhiH8jM0opggWzzhDCIJW7TFtolqERoWGafpmrIjW4E=" providerId="None" clId="Web-{D5FC8851-8A37-4250-B8B2-67D274056651}" dt="2022-03-16T14:28:26.374" v="504"/>
          <ac:spMkLst>
            <pc:docMk/>
            <pc:sldMk cId="2659410064" sldId="293"/>
            <ac:spMk id="5" creationId="{91396C14-3278-4E81-8A57-BA2386CF5D11}"/>
          </ac:spMkLst>
        </pc:spChg>
        <pc:picChg chg="add mod">
          <ac:chgData name="Robert" userId="fhiH8jM0opggWzzhDCIJW7TFtolqERoWGafpmrIjW4E=" providerId="None" clId="Web-{D5FC8851-8A37-4250-B8B2-67D274056651}" dt="2022-03-16T14:28:21.890" v="503" actId="1076"/>
          <ac:picMkLst>
            <pc:docMk/>
            <pc:sldMk cId="2659410064" sldId="293"/>
            <ac:picMk id="3" creationId="{8A0E8894-24A6-4B3D-BBA7-73233D7FD5AD}"/>
          </ac:picMkLst>
        </pc:picChg>
      </pc:sldChg>
      <pc:sldChg chg="del">
        <pc:chgData name="Robert" userId="fhiH8jM0opggWzzhDCIJW7TFtolqERoWGafpmrIjW4E=" providerId="None" clId="Web-{D5FC8851-8A37-4250-B8B2-67D274056651}" dt="2022-03-16T15:07:23.570" v="1231"/>
        <pc:sldMkLst>
          <pc:docMk/>
          <pc:sldMk cId="1388148978" sldId="294"/>
        </pc:sldMkLst>
      </pc:sldChg>
      <pc:sldChg chg="addSp delSp modSp">
        <pc:chgData name="Robert" userId="fhiH8jM0opggWzzhDCIJW7TFtolqERoWGafpmrIjW4E=" providerId="None" clId="Web-{D5FC8851-8A37-4250-B8B2-67D274056651}" dt="2022-03-16T15:15:55.898" v="1443" actId="20577"/>
        <pc:sldMkLst>
          <pc:docMk/>
          <pc:sldMk cId="418248430" sldId="295"/>
        </pc:sldMkLst>
        <pc:spChg chg="mod">
          <ac:chgData name="Robert" userId="fhiH8jM0opggWzzhDCIJW7TFtolqERoWGafpmrIjW4E=" providerId="None" clId="Web-{D5FC8851-8A37-4250-B8B2-67D274056651}" dt="2022-03-16T15:15:55.898" v="1443" actId="20577"/>
          <ac:spMkLst>
            <pc:docMk/>
            <pc:sldMk cId="418248430" sldId="295"/>
            <ac:spMk id="3" creationId="{14B6F0D7-2A5C-4B4C-983D-2FF93A3C163F}"/>
          </ac:spMkLst>
        </pc:spChg>
        <pc:spChg chg="del">
          <ac:chgData name="Robert" userId="fhiH8jM0opggWzzhDCIJW7TFtolqERoWGafpmrIjW4E=" providerId="None" clId="Web-{D5FC8851-8A37-4250-B8B2-67D274056651}" dt="2022-03-16T14:26:27.996" v="475"/>
          <ac:spMkLst>
            <pc:docMk/>
            <pc:sldMk cId="418248430" sldId="295"/>
            <ac:spMk id="4" creationId="{0EE38E02-419D-499F-9448-62A15D87AD78}"/>
          </ac:spMkLst>
        </pc:spChg>
        <pc:spChg chg="add del mod">
          <ac:chgData name="Robert" userId="fhiH8jM0opggWzzhDCIJW7TFtolqERoWGafpmrIjW4E=" providerId="None" clId="Web-{D5FC8851-8A37-4250-B8B2-67D274056651}" dt="2022-03-16T14:31:52.646" v="505"/>
          <ac:spMkLst>
            <pc:docMk/>
            <pc:sldMk cId="418248430" sldId="295"/>
            <ac:spMk id="5" creationId="{A2DD692A-6AD7-4C5C-B989-F7F281801690}"/>
          </ac:spMkLst>
        </pc:spChg>
        <pc:spChg chg="add mod">
          <ac:chgData name="Robert" userId="fhiH8jM0opggWzzhDCIJW7TFtolqERoWGafpmrIjW4E=" providerId="None" clId="Web-{D5FC8851-8A37-4250-B8B2-67D274056651}" dt="2022-03-16T14:33:27.915" v="544" actId="20577"/>
          <ac:spMkLst>
            <pc:docMk/>
            <pc:sldMk cId="418248430" sldId="295"/>
            <ac:spMk id="7" creationId="{E32B60CF-AD70-48EB-89CA-B7B69AA8B9BD}"/>
          </ac:spMkLst>
        </pc:spChg>
      </pc:sldChg>
      <pc:sldChg chg="addSp delSp modSp new">
        <pc:chgData name="Robert" userId="fhiH8jM0opggWzzhDCIJW7TFtolqERoWGafpmrIjW4E=" providerId="None" clId="Web-{D5FC8851-8A37-4250-B8B2-67D274056651}" dt="2022-03-16T14:56:47.504" v="1095" actId="20577"/>
        <pc:sldMkLst>
          <pc:docMk/>
          <pc:sldMk cId="1188116425" sldId="296"/>
        </pc:sldMkLst>
        <pc:spChg chg="mod">
          <ac:chgData name="Robert" userId="fhiH8jM0opggWzzhDCIJW7TFtolqERoWGafpmrIjW4E=" providerId="None" clId="Web-{D5FC8851-8A37-4250-B8B2-67D274056651}" dt="2022-03-16T14:56:47.504" v="1095" actId="20577"/>
          <ac:spMkLst>
            <pc:docMk/>
            <pc:sldMk cId="1188116425" sldId="296"/>
            <ac:spMk id="2" creationId="{5253BB3D-C2E5-46B9-A014-758C9ED29922}"/>
          </ac:spMkLst>
        </pc:spChg>
        <pc:spChg chg="del">
          <ac:chgData name="Robert" userId="fhiH8jM0opggWzzhDCIJW7TFtolqERoWGafpmrIjW4E=" providerId="None" clId="Web-{D5FC8851-8A37-4250-B8B2-67D274056651}" dt="2022-03-16T14:56:30.519" v="1084"/>
          <ac:spMkLst>
            <pc:docMk/>
            <pc:sldMk cId="1188116425" sldId="296"/>
            <ac:spMk id="3" creationId="{BA7CF4B9-23E0-40D6-BCC7-F2F82039D6DF}"/>
          </ac:spMkLst>
        </pc:spChg>
        <pc:spChg chg="mod">
          <ac:chgData name="Robert" userId="fhiH8jM0opggWzzhDCIJW7TFtolqERoWGafpmrIjW4E=" providerId="None" clId="Web-{D5FC8851-8A37-4250-B8B2-67D274056651}" dt="2022-03-16T14:23:29.506" v="378" actId="20577"/>
          <ac:spMkLst>
            <pc:docMk/>
            <pc:sldMk cId="1188116425" sldId="296"/>
            <ac:spMk id="4" creationId="{B520C78A-A7F3-436D-973F-A657BABB6C21}"/>
          </ac:spMkLst>
        </pc:spChg>
        <pc:picChg chg="add mod ord">
          <ac:chgData name="Robert" userId="fhiH8jM0opggWzzhDCIJW7TFtolqERoWGafpmrIjW4E=" providerId="None" clId="Web-{D5FC8851-8A37-4250-B8B2-67D274056651}" dt="2022-03-16T14:56:34.847" v="1086" actId="1076"/>
          <ac:picMkLst>
            <pc:docMk/>
            <pc:sldMk cId="1188116425" sldId="296"/>
            <ac:picMk id="5" creationId="{9A32696E-4386-4AF7-8D34-A4C0E5D39E71}"/>
          </ac:picMkLst>
        </pc:picChg>
      </pc:sldChg>
      <pc:sldChg chg="modSp add replId">
        <pc:chgData name="Robert" userId="fhiH8jM0opggWzzhDCIJW7TFtolqERoWGafpmrIjW4E=" providerId="None" clId="Web-{D5FC8851-8A37-4250-B8B2-67D274056651}" dt="2022-03-16T15:16:12.930" v="1446" actId="20577"/>
        <pc:sldMkLst>
          <pc:docMk/>
          <pc:sldMk cId="1112026424" sldId="297"/>
        </pc:sldMkLst>
        <pc:spChg chg="mod">
          <ac:chgData name="Robert" userId="fhiH8jM0opggWzzhDCIJW7TFtolqERoWGafpmrIjW4E=" providerId="None" clId="Web-{D5FC8851-8A37-4250-B8B2-67D274056651}" dt="2022-03-16T14:38:53.893" v="674" actId="20577"/>
          <ac:spMkLst>
            <pc:docMk/>
            <pc:sldMk cId="1112026424" sldId="297"/>
            <ac:spMk id="2" creationId="{0EF470E4-06E5-402A-AC5D-D4D4370389BC}"/>
          </ac:spMkLst>
        </pc:spChg>
        <pc:spChg chg="mod">
          <ac:chgData name="Robert" userId="fhiH8jM0opggWzzhDCIJW7TFtolqERoWGafpmrIjW4E=" providerId="None" clId="Web-{D5FC8851-8A37-4250-B8B2-67D274056651}" dt="2022-03-16T15:16:12.930" v="1446" actId="20577"/>
          <ac:spMkLst>
            <pc:docMk/>
            <pc:sldMk cId="1112026424" sldId="297"/>
            <ac:spMk id="3" creationId="{36B7E133-635A-47C9-B353-9552F992FDD6}"/>
          </ac:spMkLst>
        </pc:spChg>
      </pc:sldChg>
      <pc:sldChg chg="modSp add replId">
        <pc:chgData name="Robert" userId="fhiH8jM0opggWzzhDCIJW7TFtolqERoWGafpmrIjW4E=" providerId="None" clId="Web-{D5FC8851-8A37-4250-B8B2-67D274056651}" dt="2022-03-16T14:53:29.810" v="1022" actId="20577"/>
        <pc:sldMkLst>
          <pc:docMk/>
          <pc:sldMk cId="4012459304" sldId="298"/>
        </pc:sldMkLst>
        <pc:spChg chg="mod">
          <ac:chgData name="Robert" userId="fhiH8jM0opggWzzhDCIJW7TFtolqERoWGafpmrIjW4E=" providerId="None" clId="Web-{D5FC8851-8A37-4250-B8B2-67D274056651}" dt="2022-03-16T14:53:29.810" v="1022" actId="20577"/>
          <ac:spMkLst>
            <pc:docMk/>
            <pc:sldMk cId="4012459304" sldId="298"/>
            <ac:spMk id="3" creationId="{36B7E133-635A-47C9-B353-9552F992FDD6}"/>
          </ac:spMkLst>
        </pc:spChg>
      </pc:sldChg>
      <pc:sldChg chg="modSp add replId">
        <pc:chgData name="Robert" userId="fhiH8jM0opggWzzhDCIJW7TFtolqERoWGafpmrIjW4E=" providerId="None" clId="Web-{D5FC8851-8A37-4250-B8B2-67D274056651}" dt="2022-03-16T15:16:18.508" v="1447" actId="20577"/>
        <pc:sldMkLst>
          <pc:docMk/>
          <pc:sldMk cId="426717210" sldId="299"/>
        </pc:sldMkLst>
        <pc:spChg chg="mod">
          <ac:chgData name="Robert" userId="fhiH8jM0opggWzzhDCIJW7TFtolqERoWGafpmrIjW4E=" providerId="None" clId="Web-{D5FC8851-8A37-4250-B8B2-67D274056651}" dt="2022-03-16T14:54:25.109" v="1042" actId="14100"/>
          <ac:spMkLst>
            <pc:docMk/>
            <pc:sldMk cId="426717210" sldId="299"/>
            <ac:spMk id="2" creationId="{0EF470E4-06E5-402A-AC5D-D4D4370389BC}"/>
          </ac:spMkLst>
        </pc:spChg>
        <pc:spChg chg="mod">
          <ac:chgData name="Robert" userId="fhiH8jM0opggWzzhDCIJW7TFtolqERoWGafpmrIjW4E=" providerId="None" clId="Web-{D5FC8851-8A37-4250-B8B2-67D274056651}" dt="2022-03-16T15:16:18.508" v="1447" actId="20577"/>
          <ac:spMkLst>
            <pc:docMk/>
            <pc:sldMk cId="426717210" sldId="299"/>
            <ac:spMk id="3" creationId="{36B7E133-635A-47C9-B353-9552F992FDD6}"/>
          </ac:spMkLst>
        </pc:spChg>
      </pc:sldChg>
      <pc:sldChg chg="new del">
        <pc:chgData name="Robert" userId="fhiH8jM0opggWzzhDCIJW7TFtolqERoWGafpmrIjW4E=" providerId="None" clId="Web-{D5FC8851-8A37-4250-B8B2-67D274056651}" dt="2022-03-16T14:53:54.686" v="1025"/>
        <pc:sldMkLst>
          <pc:docMk/>
          <pc:sldMk cId="1478720033" sldId="299"/>
        </pc:sldMkLst>
      </pc:sldChg>
      <pc:sldChg chg="addSp delSp modSp add ord replId">
        <pc:chgData name="Robert" userId="fhiH8jM0opggWzzhDCIJW7TFtolqERoWGafpmrIjW4E=" providerId="None" clId="Web-{D5FC8851-8A37-4250-B8B2-67D274056651}" dt="2022-03-16T15:04:41.159" v="1174" actId="1076"/>
        <pc:sldMkLst>
          <pc:docMk/>
          <pc:sldMk cId="3506492770" sldId="300"/>
        </pc:sldMkLst>
        <pc:spChg chg="mod">
          <ac:chgData name="Robert" userId="fhiH8jM0opggWzzhDCIJW7TFtolqERoWGafpmrIjW4E=" providerId="None" clId="Web-{D5FC8851-8A37-4250-B8B2-67D274056651}" dt="2022-03-16T15:04:41.159" v="1173" actId="1076"/>
          <ac:spMkLst>
            <pc:docMk/>
            <pc:sldMk cId="3506492770" sldId="300"/>
            <ac:spMk id="2" creationId="{5253BB3D-C2E5-46B9-A014-758C9ED29922}"/>
          </ac:spMkLst>
        </pc:spChg>
        <pc:spChg chg="mod">
          <ac:chgData name="Robert" userId="fhiH8jM0opggWzzhDCIJW7TFtolqERoWGafpmrIjW4E=" providerId="None" clId="Web-{D5FC8851-8A37-4250-B8B2-67D274056651}" dt="2022-03-16T15:04:41.159" v="1174" actId="1076"/>
          <ac:spMkLst>
            <pc:docMk/>
            <pc:sldMk cId="3506492770" sldId="300"/>
            <ac:spMk id="4" creationId="{B520C78A-A7F3-436D-973F-A657BABB6C21}"/>
          </ac:spMkLst>
        </pc:spChg>
        <pc:spChg chg="add del mod">
          <ac:chgData name="Robert" userId="fhiH8jM0opggWzzhDCIJW7TFtolqERoWGafpmrIjW4E=" providerId="None" clId="Web-{D5FC8851-8A37-4250-B8B2-67D274056651}" dt="2022-03-16T15:03:47.798" v="1160"/>
          <ac:spMkLst>
            <pc:docMk/>
            <pc:sldMk cId="3506492770" sldId="300"/>
            <ac:spMk id="7" creationId="{7D690F31-46E4-4C91-B6F0-92C70A6B9BFD}"/>
          </ac:spMkLst>
        </pc:spChg>
        <pc:picChg chg="add mod">
          <ac:chgData name="Robert" userId="fhiH8jM0opggWzzhDCIJW7TFtolqERoWGafpmrIjW4E=" providerId="None" clId="Web-{D5FC8851-8A37-4250-B8B2-67D274056651}" dt="2022-03-16T15:04:15.736" v="1170" actId="1076"/>
          <ac:picMkLst>
            <pc:docMk/>
            <pc:sldMk cId="3506492770" sldId="300"/>
            <ac:picMk id="3" creationId="{1E8A6F03-DC5A-4CA4-A1FC-766417EF9296}"/>
          </ac:picMkLst>
        </pc:picChg>
        <pc:picChg chg="del">
          <ac:chgData name="Robert" userId="fhiH8jM0opggWzzhDCIJW7TFtolqERoWGafpmrIjW4E=" providerId="None" clId="Web-{D5FC8851-8A37-4250-B8B2-67D274056651}" dt="2022-03-16T15:03:40.829" v="1158"/>
          <ac:picMkLst>
            <pc:docMk/>
            <pc:sldMk cId="3506492770" sldId="300"/>
            <ac:picMk id="5" creationId="{9A32696E-4386-4AF7-8D34-A4C0E5D39E71}"/>
          </ac:picMkLst>
        </pc:picChg>
        <pc:picChg chg="add mod">
          <ac:chgData name="Robert" userId="fhiH8jM0opggWzzhDCIJW7TFtolqERoWGafpmrIjW4E=" providerId="None" clId="Web-{D5FC8851-8A37-4250-B8B2-67D274056651}" dt="2022-03-16T15:04:27.705" v="1172" actId="1076"/>
          <ac:picMkLst>
            <pc:docMk/>
            <pc:sldMk cId="3506492770" sldId="300"/>
            <ac:picMk id="8" creationId="{55183622-A515-435F-979E-C3272173AFAE}"/>
          </ac:picMkLst>
        </pc:picChg>
      </pc:sldChg>
      <pc:sldChg chg="addSp delSp modSp add replId">
        <pc:chgData name="Robert" userId="fhiH8jM0opggWzzhDCIJW7TFtolqERoWGafpmrIjW4E=" providerId="None" clId="Web-{D5FC8851-8A37-4250-B8B2-67D274056651}" dt="2022-03-16T15:07:11.710" v="1230" actId="1076"/>
        <pc:sldMkLst>
          <pc:docMk/>
          <pc:sldMk cId="3241597626" sldId="301"/>
        </pc:sldMkLst>
        <pc:spChg chg="mod">
          <ac:chgData name="Robert" userId="fhiH8jM0opggWzzhDCIJW7TFtolqERoWGafpmrIjW4E=" providerId="None" clId="Web-{D5FC8851-8A37-4250-B8B2-67D274056651}" dt="2022-03-16T15:05:18.691" v="1180" actId="1076"/>
          <ac:spMkLst>
            <pc:docMk/>
            <pc:sldMk cId="3241597626" sldId="301"/>
            <ac:spMk id="2" creationId="{5253BB3D-C2E5-46B9-A014-758C9ED29922}"/>
          </ac:spMkLst>
        </pc:spChg>
        <pc:spChg chg="mod">
          <ac:chgData name="Robert" userId="fhiH8jM0opggWzzhDCIJW7TFtolqERoWGafpmrIjW4E=" providerId="None" clId="Web-{D5FC8851-8A37-4250-B8B2-67D274056651}" dt="2022-03-16T15:06:37.459" v="1219" actId="20577"/>
          <ac:spMkLst>
            <pc:docMk/>
            <pc:sldMk cId="3241597626" sldId="301"/>
            <ac:spMk id="4" creationId="{B520C78A-A7F3-436D-973F-A657BABB6C21}"/>
          </ac:spMkLst>
        </pc:spChg>
        <pc:picChg chg="del">
          <ac:chgData name="Robert" userId="fhiH8jM0opggWzzhDCIJW7TFtolqERoWGafpmrIjW4E=" providerId="None" clId="Web-{D5FC8851-8A37-4250-B8B2-67D274056651}" dt="2022-03-16T15:06:38.725" v="1220"/>
          <ac:picMkLst>
            <pc:docMk/>
            <pc:sldMk cId="3241597626" sldId="301"/>
            <ac:picMk id="3" creationId="{1E8A6F03-DC5A-4CA4-A1FC-766417EF9296}"/>
          </ac:picMkLst>
        </pc:picChg>
        <pc:picChg chg="add mod">
          <ac:chgData name="Robert" userId="fhiH8jM0opggWzzhDCIJW7TFtolqERoWGafpmrIjW4E=" providerId="None" clId="Web-{D5FC8851-8A37-4250-B8B2-67D274056651}" dt="2022-03-16T15:07:04.461" v="1228" actId="1076"/>
          <ac:picMkLst>
            <pc:docMk/>
            <pc:sldMk cId="3241597626" sldId="301"/>
            <ac:picMk id="5" creationId="{F01816E1-5265-4E9B-BD48-69BBC26331B4}"/>
          </ac:picMkLst>
        </pc:picChg>
        <pc:picChg chg="add mod">
          <ac:chgData name="Robert" userId="fhiH8jM0opggWzzhDCIJW7TFtolqERoWGafpmrIjW4E=" providerId="None" clId="Web-{D5FC8851-8A37-4250-B8B2-67D274056651}" dt="2022-03-16T15:07:08.195" v="1229" actId="1076"/>
          <ac:picMkLst>
            <pc:docMk/>
            <pc:sldMk cId="3241597626" sldId="301"/>
            <ac:picMk id="6" creationId="{7E3AE09E-BC1B-47FE-93C6-1B587F37A2F0}"/>
          </ac:picMkLst>
        </pc:picChg>
        <pc:picChg chg="add del mod">
          <ac:chgData name="Robert" userId="fhiH8jM0opggWzzhDCIJW7TFtolqERoWGafpmrIjW4E=" providerId="None" clId="Web-{D5FC8851-8A37-4250-B8B2-67D274056651}" dt="2022-03-16T15:07:11.710" v="1230" actId="1076"/>
          <ac:picMkLst>
            <pc:docMk/>
            <pc:sldMk cId="3241597626" sldId="301"/>
            <ac:picMk id="8" creationId="{55183622-A515-435F-979E-C3272173AFAE}"/>
          </ac:picMkLst>
        </pc:picChg>
      </pc:sldChg>
      <pc:sldChg chg="add del replId">
        <pc:chgData name="Robert" userId="fhiH8jM0opggWzzhDCIJW7TFtolqERoWGafpmrIjW4E=" providerId="None" clId="Web-{D5FC8851-8A37-4250-B8B2-67D274056651}" dt="2022-03-16T15:04:44.159" v="1175"/>
        <pc:sldMkLst>
          <pc:docMk/>
          <pc:sldMk cId="3801774756" sldId="301"/>
        </pc:sldMkLst>
      </pc:sldChg>
      <pc:sldChg chg="new del">
        <pc:chgData name="Robert" userId="fhiH8jM0opggWzzhDCIJW7TFtolqERoWGafpmrIjW4E=" providerId="None" clId="Web-{D5FC8851-8A37-4250-B8B2-67D274056651}" dt="2022-03-16T15:07:47.055" v="1234"/>
        <pc:sldMkLst>
          <pc:docMk/>
          <pc:sldMk cId="828589071" sldId="302"/>
        </pc:sldMkLst>
      </pc:sldChg>
      <pc:sldChg chg="modSp add del">
        <pc:chgData name="Robert" userId="fhiH8jM0opggWzzhDCIJW7TFtolqERoWGafpmrIjW4E=" providerId="None" clId="Web-{D5FC8851-8A37-4250-B8B2-67D274056651}" dt="2022-03-16T15:11:25.999" v="1279"/>
        <pc:sldMkLst>
          <pc:docMk/>
          <pc:sldMk cId="1269190605" sldId="303"/>
        </pc:sldMkLst>
        <pc:spChg chg="mod">
          <ac:chgData name="Robert" userId="fhiH8jM0opggWzzhDCIJW7TFtolqERoWGafpmrIjW4E=" providerId="None" clId="Web-{D5FC8851-8A37-4250-B8B2-67D274056651}" dt="2022-03-16T15:09:03.026" v="1278" actId="20577"/>
          <ac:spMkLst>
            <pc:docMk/>
            <pc:sldMk cId="1269190605" sldId="303"/>
            <ac:spMk id="2" creationId="{0EF470E4-06E5-402A-AC5D-D4D4370389BC}"/>
          </ac:spMkLst>
        </pc:spChg>
        <pc:spChg chg="mod">
          <ac:chgData name="Robert" userId="fhiH8jM0opggWzzhDCIJW7TFtolqERoWGafpmrIjW4E=" providerId="None" clId="Web-{D5FC8851-8A37-4250-B8B2-67D274056651}" dt="2022-03-16T15:08:59.104" v="1277" actId="20577"/>
          <ac:spMkLst>
            <pc:docMk/>
            <pc:sldMk cId="1269190605" sldId="303"/>
            <ac:spMk id="3" creationId="{36B7E133-635A-47C9-B353-9552F992FDD6}"/>
          </ac:spMkLst>
        </pc:spChg>
      </pc:sldChg>
    </pc:docChg>
  </pc:docChgLst>
  <pc:docChgLst>
    <pc:chgData name="Robert" userId="fhiH8jM0opggWzzhDCIJW7TFtolqERoWGafpmrIjW4E=" providerId="None" clId="Web-{F9EB8C01-6FBD-4351-BEE3-E36EFD72353E}"/>
    <pc:docChg chg="modSld">
      <pc:chgData name="Robert" userId="fhiH8jM0opggWzzhDCIJW7TFtolqERoWGafpmrIjW4E=" providerId="None" clId="Web-{F9EB8C01-6FBD-4351-BEE3-E36EFD72353E}" dt="2022-02-22T21:16:30.423" v="348" actId="20577"/>
      <pc:docMkLst>
        <pc:docMk/>
      </pc:docMkLst>
      <pc:sldChg chg="modSp">
        <pc:chgData name="Robert" userId="fhiH8jM0opggWzzhDCIJW7TFtolqERoWGafpmrIjW4E=" providerId="None" clId="Web-{F9EB8C01-6FBD-4351-BEE3-E36EFD72353E}" dt="2022-02-22T20:57:17.010" v="28" actId="20577"/>
        <pc:sldMkLst>
          <pc:docMk/>
          <pc:sldMk cId="116422245" sldId="259"/>
        </pc:sldMkLst>
        <pc:spChg chg="mod">
          <ac:chgData name="Robert" userId="fhiH8jM0opggWzzhDCIJW7TFtolqERoWGafpmrIjW4E=" providerId="None" clId="Web-{F9EB8C01-6FBD-4351-BEE3-E36EFD72353E}" dt="2022-02-22T20:57:17.010" v="28" actId="20577"/>
          <ac:spMkLst>
            <pc:docMk/>
            <pc:sldMk cId="116422245" sldId="259"/>
            <ac:spMk id="3" creationId="{6E74BAC9-EEFE-4CE1-86E7-8F315411F463}"/>
          </ac:spMkLst>
        </pc:spChg>
      </pc:sldChg>
      <pc:sldChg chg="modSp">
        <pc:chgData name="Robert" userId="fhiH8jM0opggWzzhDCIJW7TFtolqERoWGafpmrIjW4E=" providerId="None" clId="Web-{F9EB8C01-6FBD-4351-BEE3-E36EFD72353E}" dt="2022-02-22T20:57:49.353" v="40" actId="20577"/>
        <pc:sldMkLst>
          <pc:docMk/>
          <pc:sldMk cId="2134769753" sldId="263"/>
        </pc:sldMkLst>
        <pc:spChg chg="mod">
          <ac:chgData name="Robert" userId="fhiH8jM0opggWzzhDCIJW7TFtolqERoWGafpmrIjW4E=" providerId="None" clId="Web-{F9EB8C01-6FBD-4351-BEE3-E36EFD72353E}" dt="2022-02-22T20:57:49.353" v="40" actId="20577"/>
          <ac:spMkLst>
            <pc:docMk/>
            <pc:sldMk cId="2134769753" sldId="263"/>
            <ac:spMk id="3" creationId="{80474955-F26C-4668-B504-022797A5655E}"/>
          </ac:spMkLst>
        </pc:spChg>
      </pc:sldChg>
      <pc:sldChg chg="modSp">
        <pc:chgData name="Robert" userId="fhiH8jM0opggWzzhDCIJW7TFtolqERoWGafpmrIjW4E=" providerId="None" clId="Web-{F9EB8C01-6FBD-4351-BEE3-E36EFD72353E}" dt="2022-02-22T21:02:00.680" v="136" actId="20577"/>
        <pc:sldMkLst>
          <pc:docMk/>
          <pc:sldMk cId="919463519" sldId="267"/>
        </pc:sldMkLst>
        <pc:spChg chg="mod">
          <ac:chgData name="Robert" userId="fhiH8jM0opggWzzhDCIJW7TFtolqERoWGafpmrIjW4E=" providerId="None" clId="Web-{F9EB8C01-6FBD-4351-BEE3-E36EFD72353E}" dt="2022-02-22T21:02:00.680" v="136" actId="20577"/>
          <ac:spMkLst>
            <pc:docMk/>
            <pc:sldMk cId="919463519" sldId="267"/>
            <ac:spMk id="3" creationId="{6E74BAC9-EEFE-4CE1-86E7-8F315411F463}"/>
          </ac:spMkLst>
        </pc:spChg>
      </pc:sldChg>
      <pc:sldChg chg="modSp">
        <pc:chgData name="Robert" userId="fhiH8jM0opggWzzhDCIJW7TFtolqERoWGafpmrIjW4E=" providerId="None" clId="Web-{F9EB8C01-6FBD-4351-BEE3-E36EFD72353E}" dt="2022-02-22T20:56:49.697" v="12" actId="20577"/>
        <pc:sldMkLst>
          <pc:docMk/>
          <pc:sldMk cId="1190190186" sldId="284"/>
        </pc:sldMkLst>
        <pc:spChg chg="mod">
          <ac:chgData name="Robert" userId="fhiH8jM0opggWzzhDCIJW7TFtolqERoWGafpmrIjW4E=" providerId="None" clId="Web-{F9EB8C01-6FBD-4351-BEE3-E36EFD72353E}" dt="2022-02-22T20:56:49.697" v="12" actId="20577"/>
          <ac:spMkLst>
            <pc:docMk/>
            <pc:sldMk cId="1190190186" sldId="284"/>
            <ac:spMk id="3" creationId="{6C634858-BCD7-4977-8E4D-6BEF399791EE}"/>
          </ac:spMkLst>
        </pc:spChg>
      </pc:sldChg>
      <pc:sldChg chg="modSp">
        <pc:chgData name="Robert" userId="fhiH8jM0opggWzzhDCIJW7TFtolqERoWGafpmrIjW4E=" providerId="None" clId="Web-{F9EB8C01-6FBD-4351-BEE3-E36EFD72353E}" dt="2022-02-22T20:59:52.962" v="117" actId="20577"/>
        <pc:sldMkLst>
          <pc:docMk/>
          <pc:sldMk cId="4270078464" sldId="288"/>
        </pc:sldMkLst>
        <pc:spChg chg="mod">
          <ac:chgData name="Robert" userId="fhiH8jM0opggWzzhDCIJW7TFtolqERoWGafpmrIjW4E=" providerId="None" clId="Web-{F9EB8C01-6FBD-4351-BEE3-E36EFD72353E}" dt="2022-02-22T20:59:52.962" v="117" actId="20577"/>
          <ac:spMkLst>
            <pc:docMk/>
            <pc:sldMk cId="4270078464" sldId="288"/>
            <ac:spMk id="3" creationId="{14B6F0D7-2A5C-4B4C-983D-2FF93A3C163F}"/>
          </ac:spMkLst>
        </pc:spChg>
      </pc:sldChg>
      <pc:sldChg chg="modSp">
        <pc:chgData name="Robert" userId="fhiH8jM0opggWzzhDCIJW7TFtolqERoWGafpmrIjW4E=" providerId="None" clId="Web-{F9EB8C01-6FBD-4351-BEE3-E36EFD72353E}" dt="2022-02-22T21:16:30.423" v="348" actId="20577"/>
        <pc:sldMkLst>
          <pc:docMk/>
          <pc:sldMk cId="1020646420" sldId="290"/>
        </pc:sldMkLst>
        <pc:spChg chg="mod">
          <ac:chgData name="Robert" userId="fhiH8jM0opggWzzhDCIJW7TFtolqERoWGafpmrIjW4E=" providerId="None" clId="Web-{F9EB8C01-6FBD-4351-BEE3-E36EFD72353E}" dt="2022-02-22T21:16:30.423" v="348" actId="20577"/>
          <ac:spMkLst>
            <pc:docMk/>
            <pc:sldMk cId="1020646420" sldId="290"/>
            <ac:spMk id="3" creationId="{9E74D1AF-CC62-442C-838B-A5FB7000C3EA}"/>
          </ac:spMkLst>
        </pc:spChg>
      </pc:sldChg>
      <pc:sldChg chg="modSp">
        <pc:chgData name="Robert" userId="fhiH8jM0opggWzzhDCIJW7TFtolqERoWGafpmrIjW4E=" providerId="None" clId="Web-{F9EB8C01-6FBD-4351-BEE3-E36EFD72353E}" dt="2022-02-22T21:08:04.411" v="341" actId="20577"/>
        <pc:sldMkLst>
          <pc:docMk/>
          <pc:sldMk cId="2932258900" sldId="292"/>
        </pc:sldMkLst>
        <pc:spChg chg="mod">
          <ac:chgData name="Robert" userId="fhiH8jM0opggWzzhDCIJW7TFtolqERoWGafpmrIjW4E=" providerId="None" clId="Web-{F9EB8C01-6FBD-4351-BEE3-E36EFD72353E}" dt="2022-02-22T21:08:04.411" v="341" actId="20577"/>
          <ac:spMkLst>
            <pc:docMk/>
            <pc:sldMk cId="2932258900" sldId="292"/>
            <ac:spMk id="3" creationId="{814DA6FA-E6A3-4821-B842-A1D6A77EAECF}"/>
          </ac:spMkLst>
        </pc:spChg>
      </pc:sldChg>
    </pc:docChg>
  </pc:docChgLst>
  <pc:docChgLst>
    <pc:chgData name="Madeline Elliott" userId="DSJa9wS0wbAsNkxVIYNbDCbJdCJogHjBcHY7Ky8RyIc=" providerId="None" clId="Web-{03D75BFE-FEB7-4768-B193-87A5D04106B4}"/>
    <pc:docChg chg="modSld">
      <pc:chgData name="Madeline Elliott" userId="DSJa9wS0wbAsNkxVIYNbDCbJdCJogHjBcHY7Ky8RyIc=" providerId="None" clId="Web-{03D75BFE-FEB7-4768-B193-87A5D04106B4}" dt="2022-02-22T19:49:32.092" v="854"/>
      <pc:docMkLst>
        <pc:docMk/>
      </pc:docMkLst>
      <pc:sldChg chg="modSp">
        <pc:chgData name="Madeline Elliott" userId="DSJa9wS0wbAsNkxVIYNbDCbJdCJogHjBcHY7Ky8RyIc=" providerId="None" clId="Web-{03D75BFE-FEB7-4768-B193-87A5D04106B4}" dt="2022-02-22T18:44:15.522" v="2" actId="20577"/>
        <pc:sldMkLst>
          <pc:docMk/>
          <pc:sldMk cId="2134769753" sldId="263"/>
        </pc:sldMkLst>
        <pc:spChg chg="mod">
          <ac:chgData name="Madeline Elliott" userId="DSJa9wS0wbAsNkxVIYNbDCbJdCJogHjBcHY7Ky8RyIc=" providerId="None" clId="Web-{03D75BFE-FEB7-4768-B193-87A5D04106B4}" dt="2022-02-22T18:44:15.522" v="2" actId="20577"/>
          <ac:spMkLst>
            <pc:docMk/>
            <pc:sldMk cId="2134769753" sldId="263"/>
            <ac:spMk id="3" creationId="{80474955-F26C-4668-B504-022797A5655E}"/>
          </ac:spMkLst>
        </pc:spChg>
      </pc:sldChg>
      <pc:sldChg chg="modNotes">
        <pc:chgData name="Madeline Elliott" userId="DSJa9wS0wbAsNkxVIYNbDCbJdCJogHjBcHY7Ky8RyIc=" providerId="None" clId="Web-{03D75BFE-FEB7-4768-B193-87A5D04106B4}" dt="2022-02-22T18:53:45.657" v="244"/>
        <pc:sldMkLst>
          <pc:docMk/>
          <pc:sldMk cId="919463519" sldId="267"/>
        </pc:sldMkLst>
      </pc:sldChg>
      <pc:sldChg chg="modSp modNotes">
        <pc:chgData name="Madeline Elliott" userId="DSJa9wS0wbAsNkxVIYNbDCbJdCJogHjBcHY7Ky8RyIc=" providerId="None" clId="Web-{03D75BFE-FEB7-4768-B193-87A5D04106B4}" dt="2022-02-22T19:49:32.092" v="854"/>
        <pc:sldMkLst>
          <pc:docMk/>
          <pc:sldMk cId="1035185659" sldId="289"/>
        </pc:sldMkLst>
        <pc:spChg chg="mod">
          <ac:chgData name="Madeline Elliott" userId="DSJa9wS0wbAsNkxVIYNbDCbJdCJogHjBcHY7Ky8RyIc=" providerId="None" clId="Web-{03D75BFE-FEB7-4768-B193-87A5D04106B4}" dt="2022-02-22T19:49:08.373" v="826" actId="20577"/>
          <ac:spMkLst>
            <pc:docMk/>
            <pc:sldMk cId="1035185659" sldId="289"/>
            <ac:spMk id="2" creationId="{0EF470E4-06E5-402A-AC5D-D4D4370389BC}"/>
          </ac:spMkLst>
        </pc:spChg>
        <pc:spChg chg="mod">
          <ac:chgData name="Madeline Elliott" userId="DSJa9wS0wbAsNkxVIYNbDCbJdCJogHjBcHY7Ky8RyIc=" providerId="None" clId="Web-{03D75BFE-FEB7-4768-B193-87A5D04106B4}" dt="2022-02-22T19:47:58.905" v="810" actId="20577"/>
          <ac:spMkLst>
            <pc:docMk/>
            <pc:sldMk cId="1035185659" sldId="289"/>
            <ac:spMk id="3" creationId="{36B7E133-635A-47C9-B353-9552F992FDD6}"/>
          </ac:spMkLst>
        </pc:spChg>
      </pc:sldChg>
    </pc:docChg>
  </pc:docChgLst>
  <pc:docChgLst>
    <pc:chgData name="Robert" userId="fhiH8jM0opggWzzhDCIJW7TFtolqERoWGafpmrIjW4E=" providerId="None" clId="Web-{086B72B1-8FD5-4AE5-97F2-5CEFF66B74FB}"/>
    <pc:docChg chg="addSld delSld modSld sldOrd">
      <pc:chgData name="Robert" userId="fhiH8jM0opggWzzhDCIJW7TFtolqERoWGafpmrIjW4E=" providerId="None" clId="Web-{086B72B1-8FD5-4AE5-97F2-5CEFF66B74FB}" dt="2022-06-29T14:32:17.635" v="1380" actId="14100"/>
      <pc:docMkLst>
        <pc:docMk/>
      </pc:docMkLst>
      <pc:sldChg chg="modSp">
        <pc:chgData name="Robert" userId="fhiH8jM0opggWzzhDCIJW7TFtolqERoWGafpmrIjW4E=" providerId="None" clId="Web-{086B72B1-8FD5-4AE5-97F2-5CEFF66B74FB}" dt="2022-06-28T19:30:13.718" v="10" actId="20577"/>
        <pc:sldMkLst>
          <pc:docMk/>
          <pc:sldMk cId="0" sldId="256"/>
        </pc:sldMkLst>
        <pc:spChg chg="mod">
          <ac:chgData name="Robert" userId="fhiH8jM0opggWzzhDCIJW7TFtolqERoWGafpmrIjW4E=" providerId="None" clId="Web-{086B72B1-8FD5-4AE5-97F2-5CEFF66B74FB}" dt="2022-06-28T19:30:05.577" v="6" actId="20577"/>
          <ac:spMkLst>
            <pc:docMk/>
            <pc:sldMk cId="0" sldId="256"/>
            <ac:spMk id="96" creationId="{00000000-0000-0000-0000-000000000000}"/>
          </ac:spMkLst>
        </pc:spChg>
        <pc:spChg chg="mod">
          <ac:chgData name="Robert" userId="fhiH8jM0opggWzzhDCIJW7TFtolqERoWGafpmrIjW4E=" providerId="None" clId="Web-{086B72B1-8FD5-4AE5-97F2-5CEFF66B74FB}" dt="2022-06-28T19:30:13.718" v="10" actId="20577"/>
          <ac:spMkLst>
            <pc:docMk/>
            <pc:sldMk cId="0" sldId="256"/>
            <ac:spMk id="97" creationId="{00000000-0000-0000-0000-000000000000}"/>
          </ac:spMkLst>
        </pc:spChg>
      </pc:sldChg>
      <pc:sldChg chg="modSp">
        <pc:chgData name="Robert" userId="fhiH8jM0opggWzzhDCIJW7TFtolqERoWGafpmrIjW4E=" providerId="None" clId="Web-{086B72B1-8FD5-4AE5-97F2-5CEFF66B74FB}" dt="2022-06-29T14:18:34.436" v="1102" actId="20577"/>
        <pc:sldMkLst>
          <pc:docMk/>
          <pc:sldMk cId="116422245" sldId="259"/>
        </pc:sldMkLst>
        <pc:spChg chg="mod">
          <ac:chgData name="Robert" userId="fhiH8jM0opggWzzhDCIJW7TFtolqERoWGafpmrIjW4E=" providerId="None" clId="Web-{086B72B1-8FD5-4AE5-97F2-5CEFF66B74FB}" dt="2022-06-29T14:18:34.436" v="1102" actId="20577"/>
          <ac:spMkLst>
            <pc:docMk/>
            <pc:sldMk cId="116422245" sldId="259"/>
            <ac:spMk id="3" creationId="{6E74BAC9-EEFE-4CE1-86E7-8F315411F463}"/>
          </ac:spMkLst>
        </pc:spChg>
        <pc:spChg chg="mod">
          <ac:chgData name="Robert" userId="fhiH8jM0opggWzzhDCIJW7TFtolqERoWGafpmrIjW4E=" providerId="None" clId="Web-{086B72B1-8FD5-4AE5-97F2-5CEFF66B74FB}" dt="2022-06-29T13:40:41.466" v="543" actId="20577"/>
          <ac:spMkLst>
            <pc:docMk/>
            <pc:sldMk cId="116422245" sldId="259"/>
            <ac:spMk id="6" creationId="{B8D3FA07-B07C-409F-B824-8FCE7D7EB158}"/>
          </ac:spMkLst>
        </pc:spChg>
      </pc:sldChg>
      <pc:sldChg chg="modSp">
        <pc:chgData name="Robert" userId="fhiH8jM0opggWzzhDCIJW7TFtolqERoWGafpmrIjW4E=" providerId="None" clId="Web-{086B72B1-8FD5-4AE5-97F2-5CEFF66B74FB}" dt="2022-06-29T13:40:03.074" v="513" actId="20577"/>
        <pc:sldMkLst>
          <pc:docMk/>
          <pc:sldMk cId="0" sldId="268"/>
        </pc:sldMkLst>
        <pc:spChg chg="mod">
          <ac:chgData name="Robert" userId="fhiH8jM0opggWzzhDCIJW7TFtolqERoWGafpmrIjW4E=" providerId="None" clId="Web-{086B72B1-8FD5-4AE5-97F2-5CEFF66B74FB}" dt="2022-06-29T13:40:03.074" v="513" actId="20577"/>
          <ac:spMkLst>
            <pc:docMk/>
            <pc:sldMk cId="0" sldId="268"/>
            <ac:spMk id="213" creationId="{00000000-0000-0000-0000-000000000000}"/>
          </ac:spMkLst>
        </pc:spChg>
      </pc:sldChg>
      <pc:sldChg chg="modSp">
        <pc:chgData name="Robert" userId="fhiH8jM0opggWzzhDCIJW7TFtolqERoWGafpmrIjW4E=" providerId="None" clId="Web-{086B72B1-8FD5-4AE5-97F2-5CEFF66B74FB}" dt="2022-06-29T13:32:56.131" v="511" actId="20577"/>
        <pc:sldMkLst>
          <pc:docMk/>
          <pc:sldMk cId="887727498" sldId="275"/>
        </pc:sldMkLst>
        <pc:graphicFrameChg chg="modGraphic">
          <ac:chgData name="Robert" userId="fhiH8jM0opggWzzhDCIJW7TFtolqERoWGafpmrIjW4E=" providerId="None" clId="Web-{086B72B1-8FD5-4AE5-97F2-5CEFF66B74FB}" dt="2022-06-29T13:32:56.131" v="511" actId="20577"/>
          <ac:graphicFrameMkLst>
            <pc:docMk/>
            <pc:sldMk cId="887727498" sldId="275"/>
            <ac:graphicFrameMk id="7" creationId="{FA616853-2EC2-4BE0-A0EE-4CE54A2AA936}"/>
          </ac:graphicFrameMkLst>
        </pc:graphicFrameChg>
      </pc:sldChg>
      <pc:sldChg chg="modSp">
        <pc:chgData name="Robert" userId="fhiH8jM0opggWzzhDCIJW7TFtolqERoWGafpmrIjW4E=" providerId="None" clId="Web-{086B72B1-8FD5-4AE5-97F2-5CEFF66B74FB}" dt="2022-06-29T14:27:13.521" v="1264" actId="20577"/>
        <pc:sldMkLst>
          <pc:docMk/>
          <pc:sldMk cId="1190190186" sldId="284"/>
        </pc:sldMkLst>
        <pc:spChg chg="mod">
          <ac:chgData name="Robert" userId="fhiH8jM0opggWzzhDCIJW7TFtolqERoWGafpmrIjW4E=" providerId="None" clId="Web-{086B72B1-8FD5-4AE5-97F2-5CEFF66B74FB}" dt="2022-06-29T14:27:13.521" v="1264" actId="20577"/>
          <ac:spMkLst>
            <pc:docMk/>
            <pc:sldMk cId="1190190186" sldId="284"/>
            <ac:spMk id="3" creationId="{6C634858-BCD7-4977-8E4D-6BEF399791EE}"/>
          </ac:spMkLst>
        </pc:spChg>
      </pc:sldChg>
      <pc:sldChg chg="modSp ord">
        <pc:chgData name="Robert" userId="fhiH8jM0opggWzzhDCIJW7TFtolqERoWGafpmrIjW4E=" providerId="None" clId="Web-{086B72B1-8FD5-4AE5-97F2-5CEFF66B74FB}" dt="2022-06-29T14:01:59.109" v="792" actId="20577"/>
        <pc:sldMkLst>
          <pc:docMk/>
          <pc:sldMk cId="1035185659" sldId="289"/>
        </pc:sldMkLst>
        <pc:spChg chg="mod">
          <ac:chgData name="Robert" userId="fhiH8jM0opggWzzhDCIJW7TFtolqERoWGafpmrIjW4E=" providerId="None" clId="Web-{086B72B1-8FD5-4AE5-97F2-5CEFF66B74FB}" dt="2022-06-29T14:01:59.109" v="792" actId="20577"/>
          <ac:spMkLst>
            <pc:docMk/>
            <pc:sldMk cId="1035185659" sldId="289"/>
            <ac:spMk id="2" creationId="{0EF470E4-06E5-402A-AC5D-D4D4370389BC}"/>
          </ac:spMkLst>
        </pc:spChg>
        <pc:spChg chg="mod">
          <ac:chgData name="Robert" userId="fhiH8jM0opggWzzhDCIJW7TFtolqERoWGafpmrIjW4E=" providerId="None" clId="Web-{086B72B1-8FD5-4AE5-97F2-5CEFF66B74FB}" dt="2022-06-29T13:43:10.218" v="649" actId="20577"/>
          <ac:spMkLst>
            <pc:docMk/>
            <pc:sldMk cId="1035185659" sldId="289"/>
            <ac:spMk id="3" creationId="{36B7E133-635A-47C9-B353-9552F992FDD6}"/>
          </ac:spMkLst>
        </pc:spChg>
      </pc:sldChg>
      <pc:sldChg chg="del">
        <pc:chgData name="Robert" userId="fhiH8jM0opggWzzhDCIJW7TFtolqERoWGafpmrIjW4E=" providerId="None" clId="Web-{086B72B1-8FD5-4AE5-97F2-5CEFF66B74FB}" dt="2022-06-28T19:41:43.067" v="102"/>
        <pc:sldMkLst>
          <pc:docMk/>
          <pc:sldMk cId="2659410064" sldId="293"/>
        </pc:sldMkLst>
      </pc:sldChg>
      <pc:sldChg chg="modSp">
        <pc:chgData name="Robert" userId="fhiH8jM0opggWzzhDCIJW7TFtolqERoWGafpmrIjW4E=" providerId="None" clId="Web-{086B72B1-8FD5-4AE5-97F2-5CEFF66B74FB}" dt="2022-06-29T14:25:42.161" v="1219" actId="20577"/>
        <pc:sldMkLst>
          <pc:docMk/>
          <pc:sldMk cId="418248430" sldId="295"/>
        </pc:sldMkLst>
        <pc:spChg chg="mod">
          <ac:chgData name="Robert" userId="fhiH8jM0opggWzzhDCIJW7TFtolqERoWGafpmrIjW4E=" providerId="None" clId="Web-{086B72B1-8FD5-4AE5-97F2-5CEFF66B74FB}" dt="2022-06-29T14:25:42.161" v="1219" actId="20577"/>
          <ac:spMkLst>
            <pc:docMk/>
            <pc:sldMk cId="418248430" sldId="295"/>
            <ac:spMk id="3" creationId="{14B6F0D7-2A5C-4B4C-983D-2FF93A3C163F}"/>
          </ac:spMkLst>
        </pc:spChg>
        <pc:spChg chg="mod">
          <ac:chgData name="Robert" userId="fhiH8jM0opggWzzhDCIJW7TFtolqERoWGafpmrIjW4E=" providerId="None" clId="Web-{086B72B1-8FD5-4AE5-97F2-5CEFF66B74FB}" dt="2022-06-29T14:02:59.485" v="822" actId="20577"/>
          <ac:spMkLst>
            <pc:docMk/>
            <pc:sldMk cId="418248430" sldId="295"/>
            <ac:spMk id="7" creationId="{E32B60CF-AD70-48EB-89CA-B7B69AA8B9BD}"/>
          </ac:spMkLst>
        </pc:spChg>
      </pc:sldChg>
      <pc:sldChg chg="del">
        <pc:chgData name="Robert" userId="fhiH8jM0opggWzzhDCIJW7TFtolqERoWGafpmrIjW4E=" providerId="None" clId="Web-{086B72B1-8FD5-4AE5-97F2-5CEFF66B74FB}" dt="2022-06-29T14:22:59.643" v="1183"/>
        <pc:sldMkLst>
          <pc:docMk/>
          <pc:sldMk cId="1188116425" sldId="296"/>
        </pc:sldMkLst>
      </pc:sldChg>
      <pc:sldChg chg="del">
        <pc:chgData name="Robert" userId="fhiH8jM0opggWzzhDCIJW7TFtolqERoWGafpmrIjW4E=" providerId="None" clId="Web-{086B72B1-8FD5-4AE5-97F2-5CEFF66B74FB}" dt="2022-06-28T19:42:49.442" v="150"/>
        <pc:sldMkLst>
          <pc:docMk/>
          <pc:sldMk cId="1112026424" sldId="297"/>
        </pc:sldMkLst>
      </pc:sldChg>
      <pc:sldChg chg="del">
        <pc:chgData name="Robert" userId="fhiH8jM0opggWzzhDCIJW7TFtolqERoWGafpmrIjW4E=" providerId="None" clId="Web-{086B72B1-8FD5-4AE5-97F2-5CEFF66B74FB}" dt="2022-06-28T19:42:53.661" v="151"/>
        <pc:sldMkLst>
          <pc:docMk/>
          <pc:sldMk cId="4012459304" sldId="298"/>
        </pc:sldMkLst>
      </pc:sldChg>
      <pc:sldChg chg="del">
        <pc:chgData name="Robert" userId="fhiH8jM0opggWzzhDCIJW7TFtolqERoWGafpmrIjW4E=" providerId="None" clId="Web-{086B72B1-8FD5-4AE5-97F2-5CEFF66B74FB}" dt="2022-06-28T19:43:16.552" v="152"/>
        <pc:sldMkLst>
          <pc:docMk/>
          <pc:sldMk cId="426717210" sldId="299"/>
        </pc:sldMkLst>
      </pc:sldChg>
      <pc:sldChg chg="del">
        <pc:chgData name="Robert" userId="fhiH8jM0opggWzzhDCIJW7TFtolqERoWGafpmrIjW4E=" providerId="None" clId="Web-{086B72B1-8FD5-4AE5-97F2-5CEFF66B74FB}" dt="2022-06-29T14:24:28.644" v="1200"/>
        <pc:sldMkLst>
          <pc:docMk/>
          <pc:sldMk cId="3506492770" sldId="300"/>
        </pc:sldMkLst>
      </pc:sldChg>
      <pc:sldChg chg="add del ord replId">
        <pc:chgData name="Robert" userId="fhiH8jM0opggWzzhDCIJW7TFtolqERoWGafpmrIjW4E=" providerId="None" clId="Web-{086B72B1-8FD5-4AE5-97F2-5CEFF66B74FB}" dt="2022-06-28T19:49:15.320" v="196"/>
        <pc:sldMkLst>
          <pc:docMk/>
          <pc:sldMk cId="250953612" sldId="301"/>
        </pc:sldMkLst>
      </pc:sldChg>
      <pc:sldChg chg="modSp add replId">
        <pc:chgData name="Robert" userId="fhiH8jM0opggWzzhDCIJW7TFtolqERoWGafpmrIjW4E=" providerId="None" clId="Web-{086B72B1-8FD5-4AE5-97F2-5CEFF66B74FB}" dt="2022-06-29T14:32:17.635" v="1380" actId="14100"/>
        <pc:sldMkLst>
          <pc:docMk/>
          <pc:sldMk cId="1842538791" sldId="301"/>
        </pc:sldMkLst>
        <pc:spChg chg="mod">
          <ac:chgData name="Robert" userId="fhiH8jM0opggWzzhDCIJW7TFtolqERoWGafpmrIjW4E=" providerId="None" clId="Web-{086B72B1-8FD5-4AE5-97F2-5CEFF66B74FB}" dt="2022-06-29T14:32:17.635" v="1380" actId="14100"/>
          <ac:spMkLst>
            <pc:docMk/>
            <pc:sldMk cId="1842538791" sldId="301"/>
            <ac:spMk id="3" creationId="{14B6F0D7-2A5C-4B4C-983D-2FF93A3C163F}"/>
          </ac:spMkLst>
        </pc:spChg>
        <pc:spChg chg="mod">
          <ac:chgData name="Robert" userId="fhiH8jM0opggWzzhDCIJW7TFtolqERoWGafpmrIjW4E=" providerId="None" clId="Web-{086B72B1-8FD5-4AE5-97F2-5CEFF66B74FB}" dt="2022-06-29T14:31:54.307" v="1352" actId="20577"/>
          <ac:spMkLst>
            <pc:docMk/>
            <pc:sldMk cId="1842538791" sldId="301"/>
            <ac:spMk id="7" creationId="{E32B60CF-AD70-48EB-89CA-B7B69AA8B9BD}"/>
          </ac:spMkLst>
        </pc:spChg>
      </pc:sldChg>
      <pc:sldChg chg="new del">
        <pc:chgData name="Robert" userId="fhiH8jM0opggWzzhDCIJW7TFtolqERoWGafpmrIjW4E=" providerId="None" clId="Web-{086B72B1-8FD5-4AE5-97F2-5CEFF66B74FB}" dt="2022-06-28T19:48:13.898" v="193"/>
        <pc:sldMkLst>
          <pc:docMk/>
          <pc:sldMk cId="2648777285" sldId="301"/>
        </pc:sldMkLst>
      </pc:sldChg>
      <pc:sldChg chg="del">
        <pc:chgData name="Robert" userId="fhiH8jM0opggWzzhDCIJW7TFtolqERoWGafpmrIjW4E=" providerId="None" clId="Web-{086B72B1-8FD5-4AE5-97F2-5CEFF66B74FB}" dt="2022-06-28T19:43:20.615" v="153"/>
        <pc:sldMkLst>
          <pc:docMk/>
          <pc:sldMk cId="3241597626" sldId="301"/>
        </pc:sldMkLst>
      </pc:sldChg>
      <pc:sldChg chg="addSp delSp modSp add mod replId modClrScheme chgLayout">
        <pc:chgData name="Robert" userId="fhiH8jM0opggWzzhDCIJW7TFtolqERoWGafpmrIjW4E=" providerId="None" clId="Web-{086B72B1-8FD5-4AE5-97F2-5CEFF66B74FB}" dt="2022-06-29T14:31:20.650" v="1351" actId="20577"/>
        <pc:sldMkLst>
          <pc:docMk/>
          <pc:sldMk cId="2700272927" sldId="302"/>
        </pc:sldMkLst>
        <pc:spChg chg="add del mod ord">
          <ac:chgData name="Robert" userId="fhiH8jM0opggWzzhDCIJW7TFtolqERoWGafpmrIjW4E=" providerId="None" clId="Web-{086B72B1-8FD5-4AE5-97F2-5CEFF66B74FB}" dt="2022-06-28T19:52:17.588" v="296"/>
          <ac:spMkLst>
            <pc:docMk/>
            <pc:sldMk cId="2700272927" sldId="302"/>
            <ac:spMk id="2" creationId="{BE97E31C-ACB5-D456-5D0F-B62EBD355B8F}"/>
          </ac:spMkLst>
        </pc:spChg>
        <pc:spChg chg="mod ord">
          <ac:chgData name="Robert" userId="fhiH8jM0opggWzzhDCIJW7TFtolqERoWGafpmrIjW4E=" providerId="None" clId="Web-{086B72B1-8FD5-4AE5-97F2-5CEFF66B74FB}" dt="2022-06-29T14:31:20.650" v="1351" actId="20577"/>
          <ac:spMkLst>
            <pc:docMk/>
            <pc:sldMk cId="2700272927" sldId="302"/>
            <ac:spMk id="3" creationId="{14B6F0D7-2A5C-4B4C-983D-2FF93A3C163F}"/>
          </ac:spMkLst>
        </pc:spChg>
        <pc:spChg chg="add del mod ord">
          <ac:chgData name="Robert" userId="fhiH8jM0opggWzzhDCIJW7TFtolqERoWGafpmrIjW4E=" providerId="None" clId="Web-{086B72B1-8FD5-4AE5-97F2-5CEFF66B74FB}" dt="2022-06-28T19:52:17.588" v="296"/>
          <ac:spMkLst>
            <pc:docMk/>
            <pc:sldMk cId="2700272927" sldId="302"/>
            <ac:spMk id="4" creationId="{8EB814AA-FA04-9161-7591-A4216FF10C06}"/>
          </ac:spMkLst>
        </pc:spChg>
        <pc:spChg chg="add del mod ord">
          <ac:chgData name="Robert" userId="fhiH8jM0opggWzzhDCIJW7TFtolqERoWGafpmrIjW4E=" providerId="None" clId="Web-{086B72B1-8FD5-4AE5-97F2-5CEFF66B74FB}" dt="2022-06-28T19:52:17.588" v="296"/>
          <ac:spMkLst>
            <pc:docMk/>
            <pc:sldMk cId="2700272927" sldId="302"/>
            <ac:spMk id="5" creationId="{071B410B-F018-5C53-8DA1-2112197CD3F7}"/>
          </ac:spMkLst>
        </pc:spChg>
        <pc:spChg chg="add del mod ord">
          <ac:chgData name="Robert" userId="fhiH8jM0opggWzzhDCIJW7TFtolqERoWGafpmrIjW4E=" providerId="None" clId="Web-{086B72B1-8FD5-4AE5-97F2-5CEFF66B74FB}" dt="2022-06-28T19:52:17.588" v="296"/>
          <ac:spMkLst>
            <pc:docMk/>
            <pc:sldMk cId="2700272927" sldId="302"/>
            <ac:spMk id="6" creationId="{428FB626-FD88-40B2-1CF8-A9BBC69CCD4E}"/>
          </ac:spMkLst>
        </pc:spChg>
        <pc:spChg chg="mod">
          <ac:chgData name="Robert" userId="fhiH8jM0opggWzzhDCIJW7TFtolqERoWGafpmrIjW4E=" providerId="None" clId="Web-{086B72B1-8FD5-4AE5-97F2-5CEFF66B74FB}" dt="2022-06-29T14:31:09.337" v="1334" actId="20577"/>
          <ac:spMkLst>
            <pc:docMk/>
            <pc:sldMk cId="2700272927" sldId="302"/>
            <ac:spMk id="7" creationId="{E32B60CF-AD70-48EB-89CA-B7B69AA8B9BD}"/>
          </ac:spMkLst>
        </pc:spChg>
      </pc:sldChg>
      <pc:sldChg chg="modSp add replId">
        <pc:chgData name="Robert" userId="fhiH8jM0opggWzzhDCIJW7TFtolqERoWGafpmrIjW4E=" providerId="None" clId="Web-{086B72B1-8FD5-4AE5-97F2-5CEFF66B74FB}" dt="2022-06-29T14:30:55.025" v="1332" actId="20577"/>
        <pc:sldMkLst>
          <pc:docMk/>
          <pc:sldMk cId="1346403082" sldId="303"/>
        </pc:sldMkLst>
        <pc:spChg chg="mod">
          <ac:chgData name="Robert" userId="fhiH8jM0opggWzzhDCIJW7TFtolqERoWGafpmrIjW4E=" providerId="None" clId="Web-{086B72B1-8FD5-4AE5-97F2-5CEFF66B74FB}" dt="2022-06-29T13:43:00.311" v="646" actId="20577"/>
          <ac:spMkLst>
            <pc:docMk/>
            <pc:sldMk cId="1346403082" sldId="303"/>
            <ac:spMk id="2" creationId="{0EF470E4-06E5-402A-AC5D-D4D4370389BC}"/>
          </ac:spMkLst>
        </pc:spChg>
        <pc:spChg chg="mod">
          <ac:chgData name="Robert" userId="fhiH8jM0opggWzzhDCIJW7TFtolqERoWGafpmrIjW4E=" providerId="None" clId="Web-{086B72B1-8FD5-4AE5-97F2-5CEFF66B74FB}" dt="2022-06-29T14:30:55.025" v="1332" actId="20577"/>
          <ac:spMkLst>
            <pc:docMk/>
            <pc:sldMk cId="1346403082" sldId="303"/>
            <ac:spMk id="3" creationId="{36B7E133-635A-47C9-B353-9552F992FDD6}"/>
          </ac:spMkLst>
        </pc:spChg>
      </pc:sldChg>
    </pc:docChg>
  </pc:docChgLst>
  <pc:docChgLst>
    <pc:chgData name="Robert" userId="fhiH8jM0opggWzzhDCIJW7TFtolqERoWGafpmrIjW4E=" providerId="None" clId="Web-{3B7C1FA5-6767-496D-B7BF-7615C235B582}"/>
    <pc:docChg chg="addSld delSld modSld sldOrd">
      <pc:chgData name="Robert" userId="fhiH8jM0opggWzzhDCIJW7TFtolqERoWGafpmrIjW4E=" providerId="None" clId="Web-{3B7C1FA5-6767-496D-B7BF-7615C235B582}" dt="2022-02-22T21:49:19.577" v="555" actId="20577"/>
      <pc:docMkLst>
        <pc:docMk/>
      </pc:docMkLst>
      <pc:sldChg chg="modSp">
        <pc:chgData name="Robert" userId="fhiH8jM0opggWzzhDCIJW7TFtolqERoWGafpmrIjW4E=" providerId="None" clId="Web-{3B7C1FA5-6767-496D-B7BF-7615C235B582}" dt="2022-02-22T21:45:19.723" v="458" actId="20577"/>
        <pc:sldMkLst>
          <pc:docMk/>
          <pc:sldMk cId="0" sldId="256"/>
        </pc:sldMkLst>
        <pc:spChg chg="mod">
          <ac:chgData name="Robert" userId="fhiH8jM0opggWzzhDCIJW7TFtolqERoWGafpmrIjW4E=" providerId="None" clId="Web-{3B7C1FA5-6767-496D-B7BF-7615C235B582}" dt="2022-02-22T21:45:19.723" v="458" actId="20577"/>
          <ac:spMkLst>
            <pc:docMk/>
            <pc:sldMk cId="0" sldId="256"/>
            <ac:spMk id="96" creationId="{00000000-0000-0000-0000-000000000000}"/>
          </ac:spMkLst>
        </pc:spChg>
      </pc:sldChg>
      <pc:sldChg chg="del">
        <pc:chgData name="Robert" userId="fhiH8jM0opggWzzhDCIJW7TFtolqERoWGafpmrIjW4E=" providerId="None" clId="Web-{3B7C1FA5-6767-496D-B7BF-7615C235B582}" dt="2022-02-22T21:40:43.462" v="408"/>
        <pc:sldMkLst>
          <pc:docMk/>
          <pc:sldMk cId="4266807112" sldId="258"/>
        </pc:sldMkLst>
      </pc:sldChg>
      <pc:sldChg chg="modSp">
        <pc:chgData name="Robert" userId="fhiH8jM0opggWzzhDCIJW7TFtolqERoWGafpmrIjW4E=" providerId="None" clId="Web-{3B7C1FA5-6767-496D-B7BF-7615C235B582}" dt="2022-02-22T21:45:36.349" v="464" actId="20577"/>
        <pc:sldMkLst>
          <pc:docMk/>
          <pc:sldMk cId="2134769753" sldId="263"/>
        </pc:sldMkLst>
        <pc:spChg chg="mod">
          <ac:chgData name="Robert" userId="fhiH8jM0opggWzzhDCIJW7TFtolqERoWGafpmrIjW4E=" providerId="None" clId="Web-{3B7C1FA5-6767-496D-B7BF-7615C235B582}" dt="2022-02-22T21:45:36.349" v="464" actId="20577"/>
          <ac:spMkLst>
            <pc:docMk/>
            <pc:sldMk cId="2134769753" sldId="263"/>
            <ac:spMk id="4" creationId="{1B275632-ED2C-4332-93C5-7117AD5072B9}"/>
          </ac:spMkLst>
        </pc:spChg>
      </pc:sldChg>
      <pc:sldChg chg="del">
        <pc:chgData name="Robert" userId="fhiH8jM0opggWzzhDCIJW7TFtolqERoWGafpmrIjW4E=" providerId="None" clId="Web-{3B7C1FA5-6767-496D-B7BF-7615C235B582}" dt="2022-02-22T21:39:06.692" v="405"/>
        <pc:sldMkLst>
          <pc:docMk/>
          <pc:sldMk cId="919463519" sldId="267"/>
        </pc:sldMkLst>
      </pc:sldChg>
      <pc:sldChg chg="modSp">
        <pc:chgData name="Robert" userId="fhiH8jM0opggWzzhDCIJW7TFtolqERoWGafpmrIjW4E=" providerId="None" clId="Web-{3B7C1FA5-6767-496D-B7BF-7615C235B582}" dt="2022-02-22T21:43:23.422" v="457" actId="20577"/>
        <pc:sldMkLst>
          <pc:docMk/>
          <pc:sldMk cId="0" sldId="268"/>
        </pc:sldMkLst>
        <pc:spChg chg="mod">
          <ac:chgData name="Robert" userId="fhiH8jM0opggWzzhDCIJW7TFtolqERoWGafpmrIjW4E=" providerId="None" clId="Web-{3B7C1FA5-6767-496D-B7BF-7615C235B582}" dt="2022-02-22T21:43:23.422" v="457" actId="20577"/>
          <ac:spMkLst>
            <pc:docMk/>
            <pc:sldMk cId="0" sldId="268"/>
            <ac:spMk id="213" creationId="{00000000-0000-0000-0000-000000000000}"/>
          </ac:spMkLst>
        </pc:spChg>
      </pc:sldChg>
      <pc:sldChg chg="modSp">
        <pc:chgData name="Robert" userId="fhiH8jM0opggWzzhDCIJW7TFtolqERoWGafpmrIjW4E=" providerId="None" clId="Web-{3B7C1FA5-6767-496D-B7BF-7615C235B582}" dt="2022-02-22T21:42:18.091" v="418" actId="20577"/>
        <pc:sldMkLst>
          <pc:docMk/>
          <pc:sldMk cId="887727498" sldId="275"/>
        </pc:sldMkLst>
        <pc:graphicFrameChg chg="modGraphic">
          <ac:chgData name="Robert" userId="fhiH8jM0opggWzzhDCIJW7TFtolqERoWGafpmrIjW4E=" providerId="None" clId="Web-{3B7C1FA5-6767-496D-B7BF-7615C235B582}" dt="2022-02-22T21:42:18.091" v="418" actId="20577"/>
          <ac:graphicFrameMkLst>
            <pc:docMk/>
            <pc:sldMk cId="887727498" sldId="275"/>
            <ac:graphicFrameMk id="7" creationId="{FA616853-2EC2-4BE0-A0EE-4CE54A2AA936}"/>
          </ac:graphicFrameMkLst>
        </pc:graphicFrameChg>
      </pc:sldChg>
      <pc:sldChg chg="modSp">
        <pc:chgData name="Robert" userId="fhiH8jM0opggWzzhDCIJW7TFtolqERoWGafpmrIjW4E=" providerId="None" clId="Web-{3B7C1FA5-6767-496D-B7BF-7615C235B582}" dt="2022-02-22T21:49:19.577" v="555" actId="20577"/>
        <pc:sldMkLst>
          <pc:docMk/>
          <pc:sldMk cId="1190190186" sldId="284"/>
        </pc:sldMkLst>
        <pc:spChg chg="mod">
          <ac:chgData name="Robert" userId="fhiH8jM0opggWzzhDCIJW7TFtolqERoWGafpmrIjW4E=" providerId="None" clId="Web-{3B7C1FA5-6767-496D-B7BF-7615C235B582}" dt="2022-02-22T21:49:19.577" v="555" actId="20577"/>
          <ac:spMkLst>
            <pc:docMk/>
            <pc:sldMk cId="1190190186" sldId="284"/>
            <ac:spMk id="3" creationId="{6C634858-BCD7-4977-8E4D-6BEF399791EE}"/>
          </ac:spMkLst>
        </pc:spChg>
      </pc:sldChg>
      <pc:sldChg chg="del">
        <pc:chgData name="Robert" userId="fhiH8jM0opggWzzhDCIJW7TFtolqERoWGafpmrIjW4E=" providerId="None" clId="Web-{3B7C1FA5-6767-496D-B7BF-7615C235B582}" dt="2022-02-22T21:39:10.114" v="406"/>
        <pc:sldMkLst>
          <pc:docMk/>
          <pc:sldMk cId="4270078464" sldId="288"/>
        </pc:sldMkLst>
      </pc:sldChg>
      <pc:sldChg chg="modSp">
        <pc:chgData name="Robert" userId="fhiH8jM0opggWzzhDCIJW7TFtolqERoWGafpmrIjW4E=" providerId="None" clId="Web-{3B7C1FA5-6767-496D-B7BF-7615C235B582}" dt="2022-02-22T21:25:49.409" v="343" actId="20577"/>
        <pc:sldMkLst>
          <pc:docMk/>
          <pc:sldMk cId="1035185659" sldId="289"/>
        </pc:sldMkLst>
        <pc:spChg chg="mod">
          <ac:chgData name="Robert" userId="fhiH8jM0opggWzzhDCIJW7TFtolqERoWGafpmrIjW4E=" providerId="None" clId="Web-{3B7C1FA5-6767-496D-B7BF-7615C235B582}" dt="2022-02-22T21:25:49.409" v="343" actId="20577"/>
          <ac:spMkLst>
            <pc:docMk/>
            <pc:sldMk cId="1035185659" sldId="289"/>
            <ac:spMk id="3" creationId="{36B7E133-635A-47C9-B353-9552F992FDD6}"/>
          </ac:spMkLst>
        </pc:spChg>
      </pc:sldChg>
      <pc:sldChg chg="modSp">
        <pc:chgData name="Robert" userId="fhiH8jM0opggWzzhDCIJW7TFtolqERoWGafpmrIjW4E=" providerId="None" clId="Web-{3B7C1FA5-6767-496D-B7BF-7615C235B582}" dt="2022-02-22T21:46:09.819" v="484" actId="20577"/>
        <pc:sldMkLst>
          <pc:docMk/>
          <pc:sldMk cId="1020646420" sldId="290"/>
        </pc:sldMkLst>
        <pc:spChg chg="mod">
          <ac:chgData name="Robert" userId="fhiH8jM0opggWzzhDCIJW7TFtolqERoWGafpmrIjW4E=" providerId="None" clId="Web-{3B7C1FA5-6767-496D-B7BF-7615C235B582}" dt="2022-02-22T21:46:09.819" v="484" actId="20577"/>
          <ac:spMkLst>
            <pc:docMk/>
            <pc:sldMk cId="1020646420" sldId="290"/>
            <ac:spMk id="2" creationId="{C3C339F7-DC13-4F8C-96D0-71E81DC538AF}"/>
          </ac:spMkLst>
        </pc:spChg>
        <pc:spChg chg="mod">
          <ac:chgData name="Robert" userId="fhiH8jM0opggWzzhDCIJW7TFtolqERoWGafpmrIjW4E=" providerId="None" clId="Web-{3B7C1FA5-6767-496D-B7BF-7615C235B582}" dt="2022-02-22T21:27:55.336" v="378" actId="20577"/>
          <ac:spMkLst>
            <pc:docMk/>
            <pc:sldMk cId="1020646420" sldId="290"/>
            <ac:spMk id="3" creationId="{9E74D1AF-CC62-442C-838B-A5FB7000C3EA}"/>
          </ac:spMkLst>
        </pc:spChg>
      </pc:sldChg>
      <pc:sldChg chg="modSp">
        <pc:chgData name="Robert" userId="fhiH8jM0opggWzzhDCIJW7TFtolqERoWGafpmrIjW4E=" providerId="None" clId="Web-{3B7C1FA5-6767-496D-B7BF-7615C235B582}" dt="2022-02-22T21:29:58.513" v="398" actId="20577"/>
        <pc:sldMkLst>
          <pc:docMk/>
          <pc:sldMk cId="1499003898" sldId="291"/>
        </pc:sldMkLst>
        <pc:spChg chg="mod">
          <ac:chgData name="Robert" userId="fhiH8jM0opggWzzhDCIJW7TFtolqERoWGafpmrIjW4E=" providerId="None" clId="Web-{3B7C1FA5-6767-496D-B7BF-7615C235B582}" dt="2022-02-22T21:29:58.513" v="398" actId="20577"/>
          <ac:spMkLst>
            <pc:docMk/>
            <pc:sldMk cId="1499003898" sldId="291"/>
            <ac:spMk id="3" creationId="{4AEF6CEC-6630-48EB-87B7-5EC17E516E61}"/>
          </ac:spMkLst>
        </pc:spChg>
      </pc:sldChg>
      <pc:sldChg chg="modSp">
        <pc:chgData name="Robert" userId="fhiH8jM0opggWzzhDCIJW7TFtolqERoWGafpmrIjW4E=" providerId="None" clId="Web-{3B7C1FA5-6767-496D-B7BF-7615C235B582}" dt="2022-02-22T21:37:39.423" v="402" actId="20577"/>
        <pc:sldMkLst>
          <pc:docMk/>
          <pc:sldMk cId="2932258900" sldId="292"/>
        </pc:sldMkLst>
        <pc:spChg chg="mod">
          <ac:chgData name="Robert" userId="fhiH8jM0opggWzzhDCIJW7TFtolqERoWGafpmrIjW4E=" providerId="None" clId="Web-{3B7C1FA5-6767-496D-B7BF-7615C235B582}" dt="2022-02-22T21:37:39.423" v="402" actId="20577"/>
          <ac:spMkLst>
            <pc:docMk/>
            <pc:sldMk cId="2932258900" sldId="292"/>
            <ac:spMk id="3" creationId="{814DA6FA-E6A3-4821-B842-A1D6A77EAECF}"/>
          </ac:spMkLst>
        </pc:spChg>
      </pc:sldChg>
      <pc:sldChg chg="modSp add replId">
        <pc:chgData name="Robert" userId="fhiH8jM0opggWzzhDCIJW7TFtolqERoWGafpmrIjW4E=" providerId="None" clId="Web-{3B7C1FA5-6767-496D-B7BF-7615C235B582}" dt="2022-02-22T21:48:43.888" v="548" actId="20577"/>
        <pc:sldMkLst>
          <pc:docMk/>
          <pc:sldMk cId="1388148978" sldId="294"/>
        </pc:sldMkLst>
        <pc:spChg chg="mod">
          <ac:chgData name="Robert" userId="fhiH8jM0opggWzzhDCIJW7TFtolqERoWGafpmrIjW4E=" providerId="None" clId="Web-{3B7C1FA5-6767-496D-B7BF-7615C235B582}" dt="2022-02-22T21:48:43.888" v="548" actId="20577"/>
          <ac:spMkLst>
            <pc:docMk/>
            <pc:sldMk cId="1388148978" sldId="294"/>
            <ac:spMk id="3" creationId="{6E74BAC9-EEFE-4CE1-86E7-8F315411F463}"/>
          </ac:spMkLst>
        </pc:spChg>
        <pc:spChg chg="mod">
          <ac:chgData name="Robert" userId="fhiH8jM0opggWzzhDCIJW7TFtolqERoWGafpmrIjW4E=" providerId="None" clId="Web-{3B7C1FA5-6767-496D-B7BF-7615C235B582}" dt="2022-02-22T21:41:35.573" v="414" actId="20577"/>
          <ac:spMkLst>
            <pc:docMk/>
            <pc:sldMk cId="1388148978" sldId="294"/>
            <ac:spMk id="4" creationId="{6BBD27CC-D903-43CE-AF05-DFFD1FD5ADC8}"/>
          </ac:spMkLst>
        </pc:spChg>
      </pc:sldChg>
      <pc:sldChg chg="modSp add ord replId">
        <pc:chgData name="Robert" userId="fhiH8jM0opggWzzhDCIJW7TFtolqERoWGafpmrIjW4E=" providerId="None" clId="Web-{3B7C1FA5-6767-496D-B7BF-7615C235B582}" dt="2022-02-22T21:45:57.115" v="475" actId="14100"/>
        <pc:sldMkLst>
          <pc:docMk/>
          <pc:sldMk cId="418248430" sldId="295"/>
        </pc:sldMkLst>
        <pc:spChg chg="mod">
          <ac:chgData name="Robert" userId="fhiH8jM0opggWzzhDCIJW7TFtolqERoWGafpmrIjW4E=" providerId="None" clId="Web-{3B7C1FA5-6767-496D-B7BF-7615C235B582}" dt="2022-02-22T21:45:57.115" v="475" actId="14100"/>
          <ac:spMkLst>
            <pc:docMk/>
            <pc:sldMk cId="418248430" sldId="295"/>
            <ac:spMk id="4" creationId="{0EE38E02-419D-499F-9448-62A15D87AD78}"/>
          </ac:spMkLst>
        </pc:spChg>
      </pc:sldChg>
    </pc:docChg>
  </pc:docChgLst>
  <pc:docChgLst>
    <pc:chgData name="Madeline Elliott" userId="DSJa9wS0wbAsNkxVIYNbDCbJdCJogHjBcHY7Ky8RyIc=" providerId="None" clId="Web-{DD2416F7-15FA-4F67-A9DE-F6940A9625F9}"/>
    <pc:docChg chg="modSld">
      <pc:chgData name="Madeline Elliott" userId="DSJa9wS0wbAsNkxVIYNbDCbJdCJogHjBcHY7Ky8RyIc=" providerId="None" clId="Web-{DD2416F7-15FA-4F67-A9DE-F6940A9625F9}" dt="2022-02-22T21:52:00.862" v="1254"/>
      <pc:docMkLst>
        <pc:docMk/>
      </pc:docMkLst>
      <pc:sldChg chg="modSp">
        <pc:chgData name="Madeline Elliott" userId="DSJa9wS0wbAsNkxVIYNbDCbJdCJogHjBcHY7Ky8RyIc=" providerId="None" clId="Web-{DD2416F7-15FA-4F67-A9DE-F6940A9625F9}" dt="2022-02-22T21:51:51.081" v="1248" actId="20577"/>
        <pc:sldMkLst>
          <pc:docMk/>
          <pc:sldMk cId="1035185659" sldId="289"/>
        </pc:sldMkLst>
        <pc:spChg chg="mod">
          <ac:chgData name="Madeline Elliott" userId="DSJa9wS0wbAsNkxVIYNbDCbJdCJogHjBcHY7Ky8RyIc=" providerId="None" clId="Web-{DD2416F7-15FA-4F67-A9DE-F6940A9625F9}" dt="2022-02-22T21:51:51.081" v="1248" actId="20577"/>
          <ac:spMkLst>
            <pc:docMk/>
            <pc:sldMk cId="1035185659" sldId="289"/>
            <ac:spMk id="3" creationId="{36B7E133-635A-47C9-B353-9552F992FDD6}"/>
          </ac:spMkLst>
        </pc:spChg>
      </pc:sldChg>
      <pc:sldChg chg="modSp modNotes">
        <pc:chgData name="Madeline Elliott" userId="DSJa9wS0wbAsNkxVIYNbDCbJdCJogHjBcHY7Ky8RyIc=" providerId="None" clId="Web-{DD2416F7-15FA-4F67-A9DE-F6940A9625F9}" dt="2022-02-22T21:28:08.244" v="664"/>
        <pc:sldMkLst>
          <pc:docMk/>
          <pc:sldMk cId="1020646420" sldId="290"/>
        </pc:sldMkLst>
        <pc:spChg chg="mod">
          <ac:chgData name="Madeline Elliott" userId="DSJa9wS0wbAsNkxVIYNbDCbJdCJogHjBcHY7Ky8RyIc=" providerId="None" clId="Web-{DD2416F7-15FA-4F67-A9DE-F6940A9625F9}" dt="2022-02-22T21:10:01.593" v="478" actId="20577"/>
          <ac:spMkLst>
            <pc:docMk/>
            <pc:sldMk cId="1020646420" sldId="290"/>
            <ac:spMk id="3" creationId="{9E74D1AF-CC62-442C-838B-A5FB7000C3EA}"/>
          </ac:spMkLst>
        </pc:spChg>
      </pc:sldChg>
      <pc:sldChg chg="modNotes">
        <pc:chgData name="Madeline Elliott" userId="DSJa9wS0wbAsNkxVIYNbDCbJdCJogHjBcHY7Ky8RyIc=" providerId="None" clId="Web-{DD2416F7-15FA-4F67-A9DE-F6940A9625F9}" dt="2022-02-22T21:50:22.222" v="1244"/>
        <pc:sldMkLst>
          <pc:docMk/>
          <pc:sldMk cId="1499003898" sldId="291"/>
        </pc:sldMkLst>
      </pc:sldChg>
      <pc:sldChg chg="modNotes">
        <pc:chgData name="Madeline Elliott" userId="DSJa9wS0wbAsNkxVIYNbDCbJdCJogHjBcHY7Ky8RyIc=" providerId="None" clId="Web-{DD2416F7-15FA-4F67-A9DE-F6940A9625F9}" dt="2022-02-22T21:52:00.862" v="1254"/>
        <pc:sldMkLst>
          <pc:docMk/>
          <pc:sldMk cId="2932258900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schildren.org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ichiganschildren.org/resources/budget-basics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schildren.org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ichiganschildren.org/resources/budget-basic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8C2C7-FECB-42FF-9A2D-BAB5127E3F1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B9C95D-7FFE-4B8E-BA74-4BE06F6E710D}">
      <dgm:prSet/>
      <dgm:spPr/>
      <dgm:t>
        <a:bodyPr/>
        <a:lstStyle/>
        <a:p>
          <a:r>
            <a:rPr lang="en-US" dirty="0"/>
            <a:t>We will be recording today’s session </a:t>
          </a:r>
        </a:p>
      </dgm:t>
    </dgm:pt>
    <dgm:pt modelId="{7FCB6AFD-23FE-49F9-872B-0DF79DD4851F}" type="parTrans" cxnId="{43FFC506-7CE6-468E-AB40-9C17CC7D826A}">
      <dgm:prSet/>
      <dgm:spPr/>
      <dgm:t>
        <a:bodyPr/>
        <a:lstStyle/>
        <a:p>
          <a:endParaRPr lang="en-US"/>
        </a:p>
      </dgm:t>
    </dgm:pt>
    <dgm:pt modelId="{6255DEDF-CB1D-4FAC-8D72-78B086441F03}" type="sibTrans" cxnId="{43FFC506-7CE6-468E-AB40-9C17CC7D826A}">
      <dgm:prSet/>
      <dgm:spPr/>
      <dgm:t>
        <a:bodyPr/>
        <a:lstStyle/>
        <a:p>
          <a:endParaRPr lang="en-US"/>
        </a:p>
      </dgm:t>
    </dgm:pt>
    <dgm:pt modelId="{4E6E6A84-7A04-4C3C-9C2E-21DC6719CF76}">
      <dgm:prSet custT="1"/>
      <dgm:spPr/>
      <dgm:t>
        <a:bodyPr/>
        <a:lstStyle/>
        <a:p>
          <a:r>
            <a:rPr lang="en-US" sz="2700" dirty="0"/>
            <a:t>All our resources our available at </a:t>
          </a:r>
          <a:r>
            <a:rPr lang="en-US" sz="24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endParaRPr lang="en-US" sz="2400" dirty="0">
            <a:solidFill>
              <a:schemeClr val="bg1"/>
            </a:solidFill>
          </a:endParaRPr>
        </a:p>
      </dgm:t>
    </dgm:pt>
    <dgm:pt modelId="{579DB5A6-E7B3-4572-A1B4-449DE9F529FD}" type="parTrans" cxnId="{C941A0E3-93BB-4B8D-B6A2-5C7090221C74}">
      <dgm:prSet/>
      <dgm:spPr/>
      <dgm:t>
        <a:bodyPr/>
        <a:lstStyle/>
        <a:p>
          <a:endParaRPr lang="en-US"/>
        </a:p>
      </dgm:t>
    </dgm:pt>
    <dgm:pt modelId="{1B64EAEA-A676-4C04-86C4-E0B86FD3F709}" type="sibTrans" cxnId="{C941A0E3-93BB-4B8D-B6A2-5C7090221C74}">
      <dgm:prSet/>
      <dgm:spPr/>
      <dgm:t>
        <a:bodyPr/>
        <a:lstStyle/>
        <a:p>
          <a:endParaRPr lang="en-US"/>
        </a:p>
      </dgm:t>
    </dgm:pt>
    <dgm:pt modelId="{F0CC65BA-608E-4850-912F-A10DC8932A67}">
      <dgm:prSet/>
      <dgm:spPr/>
      <dgm:t>
        <a:bodyPr/>
        <a:lstStyle/>
        <a:p>
          <a:r>
            <a:rPr lang="en-US" dirty="0"/>
            <a:t>Please put all questions and comments in the chat. Our staff will be monitoring. </a:t>
          </a:r>
        </a:p>
      </dgm:t>
    </dgm:pt>
    <dgm:pt modelId="{194FBA74-BF67-4001-BC17-360A20076069}" type="parTrans" cxnId="{D0405E2C-7DFD-45C7-86C6-54621355388D}">
      <dgm:prSet/>
      <dgm:spPr/>
      <dgm:t>
        <a:bodyPr/>
        <a:lstStyle/>
        <a:p>
          <a:endParaRPr lang="en-US"/>
        </a:p>
      </dgm:t>
    </dgm:pt>
    <dgm:pt modelId="{E65F2B81-A277-4C10-A3F2-51F11C6A7357}" type="sibTrans" cxnId="{D0405E2C-7DFD-45C7-86C6-54621355388D}">
      <dgm:prSet/>
      <dgm:spPr/>
      <dgm:t>
        <a:bodyPr/>
        <a:lstStyle/>
        <a:p>
          <a:endParaRPr lang="en-US"/>
        </a:p>
      </dgm:t>
    </dgm:pt>
    <dgm:pt modelId="{03257165-BE15-4B3C-8E0A-A227F2F7360E}" type="pres">
      <dgm:prSet presAssocID="{F248C2C7-FECB-42FF-9A2D-BAB5127E3F14}" presName="outerComposite" presStyleCnt="0">
        <dgm:presLayoutVars>
          <dgm:chMax val="5"/>
          <dgm:dir/>
          <dgm:resizeHandles val="exact"/>
        </dgm:presLayoutVars>
      </dgm:prSet>
      <dgm:spPr/>
    </dgm:pt>
    <dgm:pt modelId="{5159F7C2-6ACD-4D67-A891-DEAE9599A85B}" type="pres">
      <dgm:prSet presAssocID="{F248C2C7-FECB-42FF-9A2D-BAB5127E3F14}" presName="dummyMaxCanvas" presStyleCnt="0">
        <dgm:presLayoutVars/>
      </dgm:prSet>
      <dgm:spPr/>
    </dgm:pt>
    <dgm:pt modelId="{695086D7-24C8-4789-A924-9A4CB9F39113}" type="pres">
      <dgm:prSet presAssocID="{F248C2C7-FECB-42FF-9A2D-BAB5127E3F14}" presName="ThreeNodes_1" presStyleLbl="node1" presStyleIdx="0" presStyleCnt="3">
        <dgm:presLayoutVars>
          <dgm:bulletEnabled val="1"/>
        </dgm:presLayoutVars>
      </dgm:prSet>
      <dgm:spPr/>
    </dgm:pt>
    <dgm:pt modelId="{BE8A5CCC-B284-40B0-9139-2F9B288B32E9}" type="pres">
      <dgm:prSet presAssocID="{F248C2C7-FECB-42FF-9A2D-BAB5127E3F14}" presName="ThreeNodes_2" presStyleLbl="node1" presStyleIdx="1" presStyleCnt="3">
        <dgm:presLayoutVars>
          <dgm:bulletEnabled val="1"/>
        </dgm:presLayoutVars>
      </dgm:prSet>
      <dgm:spPr/>
    </dgm:pt>
    <dgm:pt modelId="{959C2211-0560-4738-A5DE-D4283E622B5B}" type="pres">
      <dgm:prSet presAssocID="{F248C2C7-FECB-42FF-9A2D-BAB5127E3F14}" presName="ThreeNodes_3" presStyleLbl="node1" presStyleIdx="2" presStyleCnt="3">
        <dgm:presLayoutVars>
          <dgm:bulletEnabled val="1"/>
        </dgm:presLayoutVars>
      </dgm:prSet>
      <dgm:spPr/>
    </dgm:pt>
    <dgm:pt modelId="{0E254E9A-CA27-463C-806B-A1900D20E166}" type="pres">
      <dgm:prSet presAssocID="{F248C2C7-FECB-42FF-9A2D-BAB5127E3F14}" presName="ThreeConn_1-2" presStyleLbl="fgAccFollowNode1" presStyleIdx="0" presStyleCnt="2">
        <dgm:presLayoutVars>
          <dgm:bulletEnabled val="1"/>
        </dgm:presLayoutVars>
      </dgm:prSet>
      <dgm:spPr/>
    </dgm:pt>
    <dgm:pt modelId="{3184BE6F-C34A-4965-A859-BEF671BFB072}" type="pres">
      <dgm:prSet presAssocID="{F248C2C7-FECB-42FF-9A2D-BAB5127E3F14}" presName="ThreeConn_2-3" presStyleLbl="fgAccFollowNode1" presStyleIdx="1" presStyleCnt="2">
        <dgm:presLayoutVars>
          <dgm:bulletEnabled val="1"/>
        </dgm:presLayoutVars>
      </dgm:prSet>
      <dgm:spPr/>
    </dgm:pt>
    <dgm:pt modelId="{01A68E80-71F6-49DA-B49F-F43CC525422A}" type="pres">
      <dgm:prSet presAssocID="{F248C2C7-FECB-42FF-9A2D-BAB5127E3F14}" presName="ThreeNodes_1_text" presStyleLbl="node1" presStyleIdx="2" presStyleCnt="3">
        <dgm:presLayoutVars>
          <dgm:bulletEnabled val="1"/>
        </dgm:presLayoutVars>
      </dgm:prSet>
      <dgm:spPr/>
    </dgm:pt>
    <dgm:pt modelId="{5CF7244C-3A07-44CA-A668-B0A1D9A6A3AD}" type="pres">
      <dgm:prSet presAssocID="{F248C2C7-FECB-42FF-9A2D-BAB5127E3F14}" presName="ThreeNodes_2_text" presStyleLbl="node1" presStyleIdx="2" presStyleCnt="3">
        <dgm:presLayoutVars>
          <dgm:bulletEnabled val="1"/>
        </dgm:presLayoutVars>
      </dgm:prSet>
      <dgm:spPr/>
    </dgm:pt>
    <dgm:pt modelId="{1724958C-24CD-442A-9E6F-8227AF5F64C9}" type="pres">
      <dgm:prSet presAssocID="{F248C2C7-FECB-42FF-9A2D-BAB5127E3F1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3FFC506-7CE6-468E-AB40-9C17CC7D826A}" srcId="{F248C2C7-FECB-42FF-9A2D-BAB5127E3F14}" destId="{B6B9C95D-7FFE-4B8E-BA74-4BE06F6E710D}" srcOrd="0" destOrd="0" parTransId="{7FCB6AFD-23FE-49F9-872B-0DF79DD4851F}" sibTransId="{6255DEDF-CB1D-4FAC-8D72-78B086441F03}"/>
    <dgm:cxn modelId="{1D9CBF0C-0E18-455D-B76E-273FA63F4D01}" type="presOf" srcId="{4E6E6A84-7A04-4C3C-9C2E-21DC6719CF76}" destId="{BE8A5CCC-B284-40B0-9139-2F9B288B32E9}" srcOrd="0" destOrd="0" presId="urn:microsoft.com/office/officeart/2005/8/layout/vProcess5"/>
    <dgm:cxn modelId="{21A9FF15-904A-4B79-B650-799B1D5A6549}" type="presOf" srcId="{1B64EAEA-A676-4C04-86C4-E0B86FD3F709}" destId="{3184BE6F-C34A-4965-A859-BEF671BFB072}" srcOrd="0" destOrd="0" presId="urn:microsoft.com/office/officeart/2005/8/layout/vProcess5"/>
    <dgm:cxn modelId="{D43A881A-081E-4198-ACE0-6D26FEC71234}" type="presOf" srcId="{4E6E6A84-7A04-4C3C-9C2E-21DC6719CF76}" destId="{5CF7244C-3A07-44CA-A668-B0A1D9A6A3AD}" srcOrd="1" destOrd="0" presId="urn:microsoft.com/office/officeart/2005/8/layout/vProcess5"/>
    <dgm:cxn modelId="{3B97A61E-34D5-411E-B88E-F829A95FAC00}" type="presOf" srcId="{6255DEDF-CB1D-4FAC-8D72-78B086441F03}" destId="{0E254E9A-CA27-463C-806B-A1900D20E166}" srcOrd="0" destOrd="0" presId="urn:microsoft.com/office/officeart/2005/8/layout/vProcess5"/>
    <dgm:cxn modelId="{D0405E2C-7DFD-45C7-86C6-54621355388D}" srcId="{F248C2C7-FECB-42FF-9A2D-BAB5127E3F14}" destId="{F0CC65BA-608E-4850-912F-A10DC8932A67}" srcOrd="2" destOrd="0" parTransId="{194FBA74-BF67-4001-BC17-360A20076069}" sibTransId="{E65F2B81-A277-4C10-A3F2-51F11C6A7357}"/>
    <dgm:cxn modelId="{C30B075B-8CF8-47A0-B38C-D7C680402D90}" type="presOf" srcId="{B6B9C95D-7FFE-4B8E-BA74-4BE06F6E710D}" destId="{01A68E80-71F6-49DA-B49F-F43CC525422A}" srcOrd="1" destOrd="0" presId="urn:microsoft.com/office/officeart/2005/8/layout/vProcess5"/>
    <dgm:cxn modelId="{DB025662-DC8D-49C8-8A13-44A4796A306E}" type="presOf" srcId="{B6B9C95D-7FFE-4B8E-BA74-4BE06F6E710D}" destId="{695086D7-24C8-4789-A924-9A4CB9F39113}" srcOrd="0" destOrd="0" presId="urn:microsoft.com/office/officeart/2005/8/layout/vProcess5"/>
    <dgm:cxn modelId="{1AAF4D6C-21AD-4DDD-BCC8-7C1FB27E78CD}" type="presOf" srcId="{F248C2C7-FECB-42FF-9A2D-BAB5127E3F14}" destId="{03257165-BE15-4B3C-8E0A-A227F2F7360E}" srcOrd="0" destOrd="0" presId="urn:microsoft.com/office/officeart/2005/8/layout/vProcess5"/>
    <dgm:cxn modelId="{59E25A70-8984-47CF-9AC7-409BEDEFF4B3}" type="presOf" srcId="{F0CC65BA-608E-4850-912F-A10DC8932A67}" destId="{959C2211-0560-4738-A5DE-D4283E622B5B}" srcOrd="0" destOrd="0" presId="urn:microsoft.com/office/officeart/2005/8/layout/vProcess5"/>
    <dgm:cxn modelId="{501A70A9-9B45-46ED-A18A-5169EAE4CC3C}" type="presOf" srcId="{F0CC65BA-608E-4850-912F-A10DC8932A67}" destId="{1724958C-24CD-442A-9E6F-8227AF5F64C9}" srcOrd="1" destOrd="0" presId="urn:microsoft.com/office/officeart/2005/8/layout/vProcess5"/>
    <dgm:cxn modelId="{C941A0E3-93BB-4B8D-B6A2-5C7090221C74}" srcId="{F248C2C7-FECB-42FF-9A2D-BAB5127E3F14}" destId="{4E6E6A84-7A04-4C3C-9C2E-21DC6719CF76}" srcOrd="1" destOrd="0" parTransId="{579DB5A6-E7B3-4572-A1B4-449DE9F529FD}" sibTransId="{1B64EAEA-A676-4C04-86C4-E0B86FD3F709}"/>
    <dgm:cxn modelId="{4F3E0DDC-9C16-4B64-8D68-8988DAB6B978}" type="presParOf" srcId="{03257165-BE15-4B3C-8E0A-A227F2F7360E}" destId="{5159F7C2-6ACD-4D67-A891-DEAE9599A85B}" srcOrd="0" destOrd="0" presId="urn:microsoft.com/office/officeart/2005/8/layout/vProcess5"/>
    <dgm:cxn modelId="{45D32EF3-C118-4E21-B76C-3210B38F2F79}" type="presParOf" srcId="{03257165-BE15-4B3C-8E0A-A227F2F7360E}" destId="{695086D7-24C8-4789-A924-9A4CB9F39113}" srcOrd="1" destOrd="0" presId="urn:microsoft.com/office/officeart/2005/8/layout/vProcess5"/>
    <dgm:cxn modelId="{EA19CDE8-7047-4967-863E-1BE80DA75E11}" type="presParOf" srcId="{03257165-BE15-4B3C-8E0A-A227F2F7360E}" destId="{BE8A5CCC-B284-40B0-9139-2F9B288B32E9}" srcOrd="2" destOrd="0" presId="urn:microsoft.com/office/officeart/2005/8/layout/vProcess5"/>
    <dgm:cxn modelId="{584E7B73-5B1B-4428-89E1-964E2FED11E2}" type="presParOf" srcId="{03257165-BE15-4B3C-8E0A-A227F2F7360E}" destId="{959C2211-0560-4738-A5DE-D4283E622B5B}" srcOrd="3" destOrd="0" presId="urn:microsoft.com/office/officeart/2005/8/layout/vProcess5"/>
    <dgm:cxn modelId="{0AD2D896-B932-459F-9305-CBE0C618137B}" type="presParOf" srcId="{03257165-BE15-4B3C-8E0A-A227F2F7360E}" destId="{0E254E9A-CA27-463C-806B-A1900D20E166}" srcOrd="4" destOrd="0" presId="urn:microsoft.com/office/officeart/2005/8/layout/vProcess5"/>
    <dgm:cxn modelId="{BC2947CF-14DB-4B74-A343-9A19750D443B}" type="presParOf" srcId="{03257165-BE15-4B3C-8E0A-A227F2F7360E}" destId="{3184BE6F-C34A-4965-A859-BEF671BFB072}" srcOrd="5" destOrd="0" presId="urn:microsoft.com/office/officeart/2005/8/layout/vProcess5"/>
    <dgm:cxn modelId="{69266307-F5DF-4D01-B2F4-A6C6F3760F42}" type="presParOf" srcId="{03257165-BE15-4B3C-8E0A-A227F2F7360E}" destId="{01A68E80-71F6-49DA-B49F-F43CC525422A}" srcOrd="6" destOrd="0" presId="urn:microsoft.com/office/officeart/2005/8/layout/vProcess5"/>
    <dgm:cxn modelId="{30CAA39A-B92E-48CB-BC45-76D0D9EA3FF7}" type="presParOf" srcId="{03257165-BE15-4B3C-8E0A-A227F2F7360E}" destId="{5CF7244C-3A07-44CA-A668-B0A1D9A6A3AD}" srcOrd="7" destOrd="0" presId="urn:microsoft.com/office/officeart/2005/8/layout/vProcess5"/>
    <dgm:cxn modelId="{D65B6C7E-8450-4D37-B3F5-B4FE9C1032AB}" type="presParOf" srcId="{03257165-BE15-4B3C-8E0A-A227F2F7360E}" destId="{1724958C-24CD-442A-9E6F-8227AF5F64C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7C9E7-9E6A-4945-846A-FFC06436D99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BC0939-4535-4D78-8BE7-AE4471574662}">
      <dgm:prSet custT="1"/>
      <dgm:spPr/>
      <dgm:t>
        <a:bodyPr/>
        <a:lstStyle/>
        <a:p>
          <a:pPr rtl="0"/>
          <a:r>
            <a:rPr lang="en-US" sz="3500" b="0" dirty="0">
              <a:latin typeface="Trebuchet MS" panose="020B0603020202020204"/>
            </a:rPr>
            <a:t>Check</a:t>
          </a:r>
          <a:r>
            <a:rPr lang="en-US" sz="3500" dirty="0">
              <a:latin typeface="Trebuchet MS" panose="020B0603020202020204"/>
            </a:rPr>
            <a:t> out our </a:t>
          </a:r>
          <a:r>
            <a:rPr lang="en-US" sz="35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Budget Basics</a:t>
          </a:r>
          <a:r>
            <a:rPr lang="en-US" sz="3500" dirty="0">
              <a:latin typeface="Trebuchet MS" panose="020B0603020202020204"/>
            </a:rPr>
            <a:t> late next week</a:t>
          </a:r>
          <a:endParaRPr lang="en-US" sz="3500" dirty="0"/>
        </a:p>
      </dgm:t>
    </dgm:pt>
    <dgm:pt modelId="{969AA28A-2AAC-494E-8160-E01CB8C160C0}" type="parTrans" cxnId="{5694BAEC-1B14-4B2F-A913-33C727A5A707}">
      <dgm:prSet/>
      <dgm:spPr/>
      <dgm:t>
        <a:bodyPr/>
        <a:lstStyle/>
        <a:p>
          <a:endParaRPr lang="en-US"/>
        </a:p>
      </dgm:t>
    </dgm:pt>
    <dgm:pt modelId="{4DD3FA10-2DB9-462E-85CF-2E93FFC70EA6}" type="sibTrans" cxnId="{5694BAEC-1B14-4B2F-A913-33C727A5A707}">
      <dgm:prSet/>
      <dgm:spPr/>
      <dgm:t>
        <a:bodyPr/>
        <a:lstStyle/>
        <a:p>
          <a:endParaRPr lang="en-US"/>
        </a:p>
      </dgm:t>
    </dgm:pt>
    <dgm:pt modelId="{A222C4D4-6229-4A29-BA33-5BE70E7B3F20}" type="pres">
      <dgm:prSet presAssocID="{76A7C9E7-9E6A-4945-846A-FFC06436D994}" presName="linear" presStyleCnt="0">
        <dgm:presLayoutVars>
          <dgm:animLvl val="lvl"/>
          <dgm:resizeHandles val="exact"/>
        </dgm:presLayoutVars>
      </dgm:prSet>
      <dgm:spPr/>
    </dgm:pt>
    <dgm:pt modelId="{23675531-345F-41F5-B4E8-60934E0411F6}" type="pres">
      <dgm:prSet presAssocID="{17BC0939-4535-4D78-8BE7-AE447157466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5F67D40-2588-4D66-B8B3-B4DEDC8B978B}" type="presOf" srcId="{76A7C9E7-9E6A-4945-846A-FFC06436D994}" destId="{A222C4D4-6229-4A29-BA33-5BE70E7B3F20}" srcOrd="0" destOrd="0" presId="urn:microsoft.com/office/officeart/2005/8/layout/vList2"/>
    <dgm:cxn modelId="{4A16B791-FFFB-4E9E-B9CF-50865F76CEF8}" type="presOf" srcId="{17BC0939-4535-4D78-8BE7-AE4471574662}" destId="{23675531-345F-41F5-B4E8-60934E0411F6}" srcOrd="0" destOrd="0" presId="urn:microsoft.com/office/officeart/2005/8/layout/vList2"/>
    <dgm:cxn modelId="{5694BAEC-1B14-4B2F-A913-33C727A5A707}" srcId="{76A7C9E7-9E6A-4945-846A-FFC06436D994}" destId="{17BC0939-4535-4D78-8BE7-AE4471574662}" srcOrd="0" destOrd="0" parTransId="{969AA28A-2AAC-494E-8160-E01CB8C160C0}" sibTransId="{4DD3FA10-2DB9-462E-85CF-2E93FFC70EA6}"/>
    <dgm:cxn modelId="{5BFF2704-E5D1-474D-9DCA-3D4B2FC2A92D}" type="presParOf" srcId="{A222C4D4-6229-4A29-BA33-5BE70E7B3F20}" destId="{23675531-345F-41F5-B4E8-60934E0411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086D7-24C8-4789-A924-9A4CB9F39113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 will be recording today’s session </a:t>
          </a:r>
        </a:p>
      </dsp:txBody>
      <dsp:txXfrm>
        <a:off x="35968" y="35968"/>
        <a:ext cx="6850257" cy="1156108"/>
      </dsp:txXfrm>
    </dsp:sp>
    <dsp:sp modelId="{BE8A5CCC-B284-40B0-9139-2F9B288B32E9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729781"/>
            <a:satOff val="-6367"/>
            <a:lumOff val="-82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All our resources our available at </a:t>
          </a:r>
          <a:r>
            <a:rPr lang="en-US" sz="24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57327" y="1468686"/>
        <a:ext cx="6583888" cy="1156108"/>
      </dsp:txXfrm>
    </dsp:sp>
    <dsp:sp modelId="{959C2211-0560-4738-A5DE-D4283E622B5B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59563"/>
            <a:satOff val="-12734"/>
            <a:lumOff val="-1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Please put all questions and comments in the chat. Our staff will be monitoring. </a:t>
          </a:r>
        </a:p>
      </dsp:txBody>
      <dsp:txXfrm>
        <a:off x="1478687" y="2901405"/>
        <a:ext cx="6583888" cy="1156108"/>
      </dsp:txXfrm>
    </dsp:sp>
    <dsp:sp modelId="{0E254E9A-CA27-463C-806B-A1900D20E166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3184BE6F-C34A-4965-A859-BEF671BFB072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00117"/>
            <a:satOff val="-15386"/>
            <a:lumOff val="-38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00117"/>
              <a:satOff val="-15386"/>
              <a:lumOff val="-38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75531-345F-41F5-B4E8-60934E0411F6}">
      <dsp:nvSpPr>
        <dsp:cNvPr id="0" name=""/>
        <dsp:cNvSpPr/>
      </dsp:nvSpPr>
      <dsp:spPr>
        <a:xfrm>
          <a:off x="0" y="1746157"/>
          <a:ext cx="6692813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dirty="0">
              <a:latin typeface="Trebuchet MS" panose="020B0603020202020204"/>
            </a:rPr>
            <a:t>Check</a:t>
          </a:r>
          <a:r>
            <a:rPr lang="en-US" sz="3500" kern="1200" dirty="0">
              <a:latin typeface="Trebuchet MS" panose="020B0603020202020204"/>
            </a:rPr>
            <a:t> out our </a:t>
          </a:r>
          <a:r>
            <a:rPr lang="en-US" sz="3500" kern="1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Budget Basics</a:t>
          </a:r>
          <a:r>
            <a:rPr lang="en-US" sz="3500" kern="1200" dirty="0">
              <a:latin typeface="Trebuchet MS" panose="020B0603020202020204"/>
            </a:rPr>
            <a:t> late next week</a:t>
          </a:r>
          <a:endParaRPr lang="en-US" sz="3500" kern="1200" dirty="0"/>
        </a:p>
      </dsp:txBody>
      <dsp:txXfrm>
        <a:off x="64968" y="1811125"/>
        <a:ext cx="6562877" cy="120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5485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8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$33 million for GSRP includes </a:t>
            </a:r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Great Start Collaboratives across the state bring together stakeholders in early childhood to address the needs of children. They</a:t>
            </a:r>
            <a:endParaRPr lang="en-US" sz="1000" dirty="0"/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connect families to early education programs and give support to early childhood providers </a:t>
            </a:r>
            <a:endParaRPr lang="en-US" sz="1000" dirty="0"/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Include child care teachers in educator retention bonuses</a:t>
            </a: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- confirm the details on cc teachers and hero pay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All of these investments add up to </a:t>
            </a:r>
            <a:r>
              <a:rPr lang="en-US" dirty="0"/>
              <a:t>about $75 million total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61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$33 million for GSRP includes </a:t>
            </a:r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Great Start Collaboratives across the state bring together stakeholders in early childhood to address the needs of children. They</a:t>
            </a:r>
            <a:endParaRPr lang="en-US" sz="1000" dirty="0"/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connect families to early education programs and give support to early childhood providers </a:t>
            </a:r>
            <a:endParaRPr lang="en-US" sz="1000" dirty="0"/>
          </a:p>
          <a:p>
            <a:pPr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Include child care teachers in educator retention bonuses</a:t>
            </a:r>
          </a:p>
          <a:p>
            <a:pPr>
              <a:buNone/>
            </a:pPr>
            <a:r>
              <a:rPr lang="en-US" sz="1000" dirty="0">
                <a:latin typeface="Calibri"/>
                <a:cs typeface="Calibri"/>
              </a:rPr>
              <a:t>- confirm the details on cc teachers and hero pay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All of these investments add up to </a:t>
            </a:r>
            <a:r>
              <a:rPr lang="en-US" dirty="0"/>
              <a:t>about $75 million total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45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19c7b684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is going to be doing this?</a:t>
            </a:r>
            <a:endParaRPr/>
          </a:p>
        </p:txBody>
      </p:sp>
      <p:sp>
        <p:nvSpPr>
          <p:cNvPr id="134" name="Google Shape;134;gb19c7b68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85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7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25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09699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38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8006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0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9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06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0" y="4357198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870734" y="6203680"/>
            <a:ext cx="10180696" cy="33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buSzPts val="2790"/>
            </a:pPr>
            <a:r>
              <a:rPr lang="en-US" sz="3900" dirty="0">
                <a:solidFill>
                  <a:schemeClr val="tx1"/>
                </a:solidFill>
              </a:rPr>
              <a:t>Latest News: </a:t>
            </a:r>
            <a:br>
              <a:rPr lang="en-US" sz="3900" dirty="0"/>
            </a:br>
            <a:r>
              <a:rPr lang="en-US" sz="3900" dirty="0">
                <a:solidFill>
                  <a:schemeClr val="tx1"/>
                </a:solidFill>
              </a:rPr>
              <a:t>FY2023 State Budget</a:t>
            </a:r>
            <a:br>
              <a:rPr lang="en-US" sz="3900" dirty="0">
                <a:solidFill>
                  <a:schemeClr val="tx1"/>
                </a:solidFill>
              </a:rPr>
            </a:br>
            <a:endParaRPr lang="en-US" sz="5300">
              <a:solidFill>
                <a:schemeClr val="tx1"/>
              </a:solidFill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214797" y="5666792"/>
            <a:ext cx="10180696" cy="54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SzPts val="2200"/>
            </a:pPr>
            <a:r>
              <a:rPr lang="en-US" dirty="0"/>
              <a:t>Lunch and Learn: June 2022</a:t>
            </a:r>
            <a:endParaRPr dirty="0"/>
          </a:p>
        </p:txBody>
      </p:sp>
      <p:pic>
        <p:nvPicPr>
          <p:cNvPr id="98" name="Google Shape;98;p1" descr="https://www.michiganschildren.org/wp-content/uploads/2020/01/MC-Home-page-image_v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5138" y="476134"/>
            <a:ext cx="8891887" cy="355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CDD517-EF1E-4C07-94EC-A0DECE8D7473}"/>
              </a:ext>
            </a:extLst>
          </p:cNvPr>
          <p:cNvSpPr txBox="1"/>
          <p:nvPr/>
        </p:nvSpPr>
        <p:spPr>
          <a:xfrm>
            <a:off x="677335" y="1282701"/>
            <a:ext cx="5096060" cy="4307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 &amp; Answers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602EC1-5B42-490A-9FF9-6D7AB3A2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A616853-2EC2-4BE0-A0EE-4CE54A2AA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003673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72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771" y="1535135"/>
            <a:ext cx="3778286" cy="377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>
            <a:spLocks noGrp="1"/>
          </p:cNvSpPr>
          <p:nvPr>
            <p:ph idx="1"/>
          </p:nvPr>
        </p:nvSpPr>
        <p:spPr>
          <a:xfrm>
            <a:off x="5451650" y="1104397"/>
            <a:ext cx="64512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300" dirty="0">
                <a:solidFill>
                  <a:srgbClr val="FFFFFF"/>
                </a:solidFill>
              </a:rPr>
              <a:t>Thank you for joining us!  </a:t>
            </a:r>
            <a:endParaRPr lang="en-US" sz="2300"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3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SzPts val="2300"/>
              <a:buNone/>
            </a:pPr>
            <a:r>
              <a:rPr lang="en-US" sz="2300" dirty="0">
                <a:solidFill>
                  <a:srgbClr val="FFFFFF"/>
                </a:solidFill>
              </a:rPr>
              <a:t>Look for our next Lunch and Learn on August 17</a:t>
            </a:r>
            <a:r>
              <a:rPr lang="en-US" sz="2300" baseline="30000" dirty="0">
                <a:solidFill>
                  <a:srgbClr val="FFFFFF"/>
                </a:solidFill>
              </a:rPr>
              <a:t>th</a:t>
            </a:r>
            <a:r>
              <a:rPr lang="en-US" sz="2300" dirty="0">
                <a:solidFill>
                  <a:srgbClr val="FFFFFF"/>
                </a:solidFill>
              </a:rPr>
              <a:t>. </a:t>
            </a:r>
            <a:endParaRPr sz="23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SzPts val="2300"/>
              <a:buNone/>
            </a:pPr>
            <a:endParaRPr lang="en-US" sz="2300" dirty="0">
              <a:solidFill>
                <a:srgbClr val="FFFFFF"/>
              </a:solidFill>
            </a:endParaRPr>
          </a:p>
          <a:p>
            <a:pPr marL="0" lvl="0" indent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00"/>
              <a:buNone/>
            </a:pPr>
            <a:r>
              <a:rPr lang="en-US" sz="2300" dirty="0">
                <a:solidFill>
                  <a:srgbClr val="FFFFFF"/>
                </a:solidFill>
              </a:rPr>
              <a:t>Like us on Facebook, Instagram, Twitter.</a:t>
            </a:r>
            <a:endParaRPr sz="2300" dirty="0">
              <a:solidFill>
                <a:srgbClr val="FFFFFF"/>
              </a:solidFill>
            </a:endParaRP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endParaRPr lang="en-US" sz="23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SzPts val="2300"/>
              <a:buNone/>
            </a:pPr>
            <a:r>
              <a:rPr lang="en-US" sz="2300" dirty="0">
                <a:solidFill>
                  <a:srgbClr val="FFFFFF"/>
                </a:solidFill>
              </a:rPr>
              <a:t>Questions or follow-up: </a:t>
            </a: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endParaRPr lang="en-US" sz="23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SzPts val="2300"/>
              <a:buNone/>
            </a:pPr>
            <a:r>
              <a:rPr lang="en-US" sz="2300" dirty="0">
                <a:solidFill>
                  <a:srgbClr val="FFFFFF"/>
                </a:solidFill>
              </a:rPr>
              <a:t>Contact Stephen Wallace, Regional Outreach and Mobilization Associate, at </a:t>
            </a:r>
            <a:r>
              <a:rPr lang="en-US" sz="2300" u="sng" dirty="0">
                <a:solidFill>
                  <a:schemeClr val="bg1"/>
                </a:solidFill>
              </a:rPr>
              <a:t>stephen@michiganschildren.org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CD697-FCE8-418B-83EC-7422C53E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Housekeeping Items: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194B5F-3192-45B8-98EA-E74B49B9C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40620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55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667AA-98F4-4183-82CE-CEE78CF2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4858-BCD7-4977-8E4D-6BEF3997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958" y="519865"/>
            <a:ext cx="6625496" cy="5823100"/>
          </a:xfrm>
        </p:spPr>
        <p:txBody>
          <a:bodyPr anchor="ctr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Welcome and Introduction</a:t>
            </a:r>
            <a:br>
              <a:rPr lang="en-US" dirty="0">
                <a:ea typeface="+mn-lt"/>
                <a:cs typeface="+mn-lt"/>
              </a:rPr>
            </a:br>
            <a:endParaRPr lang="en-US" dirty="0"/>
          </a:p>
          <a:p>
            <a:r>
              <a:rPr lang="en-US" dirty="0">
                <a:ea typeface="+mn-lt"/>
                <a:cs typeface="+mn-lt"/>
              </a:rPr>
              <a:t>Backdrop for Negotiations &amp; Where Things Are</a:t>
            </a:r>
          </a:p>
          <a:p>
            <a:pPr lvl="1"/>
            <a:r>
              <a:rPr lang="en-US" dirty="0"/>
              <a:t>Matt Gillard</a:t>
            </a:r>
            <a:br>
              <a:rPr lang="en-US" dirty="0"/>
            </a:br>
            <a:endParaRPr lang="en-US" dirty="0"/>
          </a:p>
          <a:p>
            <a:r>
              <a:rPr lang="en-US" dirty="0">
                <a:ea typeface="+mn-lt"/>
                <a:cs typeface="+mn-lt"/>
              </a:rPr>
              <a:t>What We're Hearing in State Budget &amp; Current Tax Plans</a:t>
            </a:r>
          </a:p>
          <a:p>
            <a:pPr lvl="1"/>
            <a:r>
              <a:rPr lang="en-US" dirty="0">
                <a:ea typeface="+mn-lt"/>
                <a:cs typeface="+mn-lt"/>
              </a:rPr>
              <a:t>Madeline Elliott</a:t>
            </a:r>
          </a:p>
          <a:p>
            <a:pPr lvl="1"/>
            <a:r>
              <a:rPr lang="en-US" dirty="0">
                <a:ea typeface="+mn-lt"/>
                <a:cs typeface="+mn-lt"/>
              </a:rPr>
              <a:t>Bobby Dorigo Jones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Audience Q &amp; A (Please drop your Q’s in the chat.)</a:t>
            </a:r>
            <a:br>
              <a:rPr lang="en-US" dirty="0">
                <a:ea typeface="+mn-lt"/>
                <a:cs typeface="+mn-lt"/>
              </a:rPr>
            </a:br>
            <a:endParaRPr lang="en-US"/>
          </a:p>
          <a:p>
            <a:r>
              <a:rPr lang="en-US" dirty="0">
                <a:ea typeface="+mn-lt"/>
                <a:cs typeface="+mn-lt"/>
              </a:rPr>
              <a:t>Sharing Resources &amp; Wrap Up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019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D3FA07-B07C-409F-B824-8FCE7D7E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64028" cy="1320800"/>
          </a:xfrm>
        </p:spPr>
        <p:txBody>
          <a:bodyPr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Context for Families in Michigan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4BAC9-EEFE-4CE1-86E7-8F315411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930400"/>
            <a:ext cx="9114472" cy="44164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Families cannot access critical services like mental health and child care</a:t>
            </a:r>
            <a:br>
              <a:rPr lang="en-US" sz="2000" dirty="0">
                <a:ea typeface="+mn-lt"/>
                <a:cs typeface="+mn-lt"/>
              </a:rPr>
            </a:b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Rising costs most heavily hitting lower income working families &amp; young people</a:t>
            </a:r>
            <a:br>
              <a:rPr lang="en-US" sz="2000" dirty="0">
                <a:ea typeface="+mn-lt"/>
                <a:cs typeface="+mn-lt"/>
              </a:rPr>
            </a:b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Michigan has billions in surplus funds that can be used to provide critical services AND economic relief for struggling families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42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F0D7-2A5C-4B4C-983D-2FF93A3C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678010" cy="3881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The Legislature is going to pass budgets that leave tons of money on the table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There could be negotiations around more spending this fall</a:t>
            </a:r>
            <a:br>
              <a:rPr lang="en-US" sz="2800" dirty="0">
                <a:ea typeface="+mn-lt"/>
                <a:cs typeface="+mn-lt"/>
              </a:rPr>
            </a:br>
            <a:endParaRPr lang="en-US" sz="280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A chance that no tax reform plan passes before election day, especially the closer we get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E32B60CF-AD70-48EB-89CA-B7B69AA8B9BD}"/>
              </a:ext>
            </a:extLst>
          </p:cNvPr>
          <p:cNvSpPr txBox="1">
            <a:spLocks/>
          </p:cNvSpPr>
          <p:nvPr/>
        </p:nvSpPr>
        <p:spPr>
          <a:xfrm>
            <a:off x="717974" y="599440"/>
            <a:ext cx="8799868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>
                <a:ea typeface="+mj-lt"/>
                <a:cs typeface="+mj-lt"/>
              </a:rPr>
              <a:t>Where Things Are: State Budget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41824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70E4-06E5-402A-AC5D-D4D43703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We're Hearing: State Budget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E133-635A-47C9-B353-9552F992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0184"/>
            <a:ext cx="9226588" cy="44473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Early Childhood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Early On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Continued investment in Child Care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Home Visiting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Great Start Collaboratives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GSRP</a:t>
            </a:r>
            <a:br>
              <a:rPr lang="en-US" sz="2000" dirty="0">
                <a:ea typeface="+mn-lt"/>
                <a:cs typeface="+mn-lt"/>
              </a:rPr>
            </a:b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518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70E4-06E5-402A-AC5D-D4D43703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We're Hearing: State Budget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E133-635A-47C9-B353-9552F992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0184"/>
            <a:ext cx="9226588" cy="44473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Less Clarity Around Larger Budget Areas</a:t>
            </a:r>
            <a:br>
              <a:rPr lang="en-US" sz="2000" dirty="0">
                <a:ea typeface="+mn-lt"/>
                <a:cs typeface="+mn-lt"/>
              </a:rPr>
            </a:b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K-12 Education</a:t>
            </a:r>
            <a:endParaRPr lang="en-US" dirty="0"/>
          </a:p>
          <a:p>
            <a:pPr lvl="1"/>
            <a:r>
              <a:rPr lang="en-US" sz="2000" dirty="0">
                <a:ea typeface="+mn-lt"/>
                <a:cs typeface="+mn-lt"/>
              </a:rPr>
              <a:t>Workforce Investment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DHHS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Increased payments for foster caregivers</a:t>
            </a:r>
            <a:endParaRPr lang="en-US" sz="1800" dirty="0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Increased Medicaid dental care funding</a:t>
            </a:r>
            <a:endParaRPr lang="en-US" sz="1800" dirty="0">
              <a:ea typeface="+mn-lt"/>
              <a:cs typeface="+mn-lt"/>
            </a:endParaRP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640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F0D7-2A5C-4B4C-983D-2FF93A3C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799930" cy="42675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Governor has proposed:</a:t>
            </a:r>
          </a:p>
          <a:p>
            <a:pPr lvl="1"/>
            <a:r>
              <a:rPr lang="en-US" sz="2000" dirty="0"/>
              <a:t>$500 tax rebate for every family (maybe a per-child add-on too)</a:t>
            </a:r>
          </a:p>
          <a:p>
            <a:pPr lvl="1"/>
            <a:r>
              <a:rPr lang="en-US" sz="2000" dirty="0"/>
              <a:t>Expanding Earned Income Tax Credit </a:t>
            </a:r>
            <a:r>
              <a:rPr lang="en-US" sz="2000" dirty="0">
                <a:ea typeface="+mn-lt"/>
                <a:cs typeface="+mn-lt"/>
              </a:rPr>
              <a:t>to 20% and reinstating tax loophole for retirement income</a:t>
            </a:r>
            <a:br>
              <a:rPr lang="en-US" sz="2000" dirty="0"/>
            </a:br>
            <a:endParaRPr lang="en-US" sz="2000"/>
          </a:p>
          <a:p>
            <a:r>
              <a:rPr lang="en-US" sz="2400" dirty="0"/>
              <a:t>Legislature has proposed</a:t>
            </a:r>
          </a:p>
          <a:p>
            <a:pPr lvl="1"/>
            <a:r>
              <a:rPr lang="en-US" sz="2200" dirty="0"/>
              <a:t>General individual and corporate income tax cut</a:t>
            </a:r>
          </a:p>
          <a:p>
            <a:pPr lvl="1"/>
            <a:r>
              <a:rPr lang="en-US" sz="2200" dirty="0"/>
              <a:t>Also expanding EITC to 20% and reinstating tax loophole for retirement income</a:t>
            </a:r>
            <a:endParaRPr lang="en-US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E32B60CF-AD70-48EB-89CA-B7B69AA8B9BD}"/>
              </a:ext>
            </a:extLst>
          </p:cNvPr>
          <p:cNvSpPr txBox="1">
            <a:spLocks/>
          </p:cNvSpPr>
          <p:nvPr/>
        </p:nvSpPr>
        <p:spPr>
          <a:xfrm>
            <a:off x="717974" y="599440"/>
            <a:ext cx="8799868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>
                <a:ea typeface="+mj-lt"/>
                <a:cs typeface="+mj-lt"/>
              </a:rPr>
              <a:t>The Competing Tax Reform Plans</a:t>
            </a:r>
            <a:endParaRPr lang="en-US" sz="2900" i="1" dirty="0"/>
          </a:p>
        </p:txBody>
      </p:sp>
    </p:spTree>
    <p:extLst>
      <p:ext uri="{BB962C8B-B14F-4D97-AF65-F5344CB8AC3E}">
        <p14:creationId xmlns:p14="http://schemas.microsoft.com/office/powerpoint/2010/main" val="184253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F0D7-2A5C-4B4C-983D-2FF93A3C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678010" cy="3881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Set aside time to advocate for your priorities in September and into the end of the year if they are not included in a deal tomorrow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Continue to push for EITC as a centerpiece in tax reform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Take advantage of the Elections – inform your base, inform candidates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E32B60CF-AD70-48EB-89CA-B7B69AA8B9BD}"/>
              </a:ext>
            </a:extLst>
          </p:cNvPr>
          <p:cNvSpPr txBox="1">
            <a:spLocks/>
          </p:cNvSpPr>
          <p:nvPr/>
        </p:nvSpPr>
        <p:spPr>
          <a:xfrm>
            <a:off x="717974" y="599440"/>
            <a:ext cx="8799868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i="1" dirty="0"/>
              <a:t>What It All Means For Advocates</a:t>
            </a:r>
          </a:p>
        </p:txBody>
      </p:sp>
    </p:spTree>
    <p:extLst>
      <p:ext uri="{BB962C8B-B14F-4D97-AF65-F5344CB8AC3E}">
        <p14:creationId xmlns:p14="http://schemas.microsoft.com/office/powerpoint/2010/main" val="27002729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1151</Words>
  <Application>Microsoft Office PowerPoint</Application>
  <PresentationFormat>Widescreen</PresentationFormat>
  <Paragraphs>116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Latest News:  FY2023 State Budget </vt:lpstr>
      <vt:lpstr>Housekeeping Items: </vt:lpstr>
      <vt:lpstr>Agenda</vt:lpstr>
      <vt:lpstr>Context for Families in Michigan</vt:lpstr>
      <vt:lpstr>PowerPoint Presentation</vt:lpstr>
      <vt:lpstr>What We're Hearing: State Budget</vt:lpstr>
      <vt:lpstr>What We're Hearing: State Budget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State Budget Basics: How to Gain Support for Kids and Families"</dc:title>
  <dc:creator>Patrick Brown</dc:creator>
  <cp:lastModifiedBy>Madeline</cp:lastModifiedBy>
  <cp:revision>761</cp:revision>
  <dcterms:created xsi:type="dcterms:W3CDTF">2021-02-16T23:16:03Z</dcterms:created>
  <dcterms:modified xsi:type="dcterms:W3CDTF">2022-06-29T14:32:27Z</dcterms:modified>
</cp:coreProperties>
</file>